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handoutMasterIdLst>
    <p:handoutMasterId r:id="rId22"/>
  </p:handoutMasterIdLst>
  <p:sldIdLst>
    <p:sldId id="256" r:id="rId2"/>
    <p:sldId id="274" r:id="rId3"/>
    <p:sldId id="275" r:id="rId4"/>
    <p:sldId id="276" r:id="rId5"/>
    <p:sldId id="277" r:id="rId6"/>
    <p:sldId id="278" r:id="rId7"/>
    <p:sldId id="289" r:id="rId8"/>
    <p:sldId id="279" r:id="rId9"/>
    <p:sldId id="290" r:id="rId10"/>
    <p:sldId id="291" r:id="rId11"/>
    <p:sldId id="292" r:id="rId12"/>
    <p:sldId id="282" r:id="rId13"/>
    <p:sldId id="293" r:id="rId14"/>
    <p:sldId id="280" r:id="rId15"/>
    <p:sldId id="295" r:id="rId16"/>
    <p:sldId id="296" r:id="rId17"/>
    <p:sldId id="297" r:id="rId18"/>
    <p:sldId id="294" r:id="rId19"/>
    <p:sldId id="281" r:id="rId20"/>
    <p:sldId id="288" r:id="rId21"/>
  </p:sldIdLst>
  <p:sldSz cx="12192000" cy="6858000"/>
  <p:notesSz cx="6858000" cy="9144000"/>
  <p:embeddedFontLst>
    <p:embeddedFont>
      <p:font typeface="Montserrat" charset="-52"/>
      <p:regular r:id="rId23"/>
      <p:bold r:id="rId24"/>
      <p:italic r:id="rId25"/>
      <p:boldItalic r:id="rId26"/>
    </p:embeddedFont>
    <p:embeddedFont>
      <p:font typeface="Montserrat Medium" charset="-52"/>
      <p:regular r:id="rId27"/>
      <p:italic r:id="rId28"/>
    </p:embeddedFont>
    <p:embeddedFont>
      <p:font typeface="Oswald SemiBold" charset="-52"/>
      <p:regular r:id="rId29"/>
      <p:bold r:id="rId30"/>
    </p:embeddedFont>
    <p:embeddedFont>
      <p:font typeface="Calibri" pitchFamily="34" charset="0"/>
      <p:regular r:id="rId31"/>
      <p:bold r:id="rId32"/>
      <p:italic r:id="rId33"/>
      <p:boldItalic r:id="rId34"/>
    </p:embeddedFont>
    <p:embeddedFont>
      <p:font typeface="Montserrat Bold" charset="0"/>
      <p:bold r:id="rId35"/>
      <p:italic r:id="rId36"/>
      <p:boldItalic r:id="rId37"/>
    </p:embeddedFont>
  </p:embeddedFontLst>
  <p:defaultTextStyle>
    <a:defPPr lvl="0">
      <a:defRPr lang="ru-RU"/>
    </a:defPPr>
    <a:lvl1pPr marL="0" lvl="1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lvl="2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lvl="3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lvl="4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06" userDrawn="1">
          <p15:clr>
            <a:srgbClr val="A4A3A4"/>
          </p15:clr>
        </p15:guide>
        <p15:guide id="2" pos="506" userDrawn="1">
          <p15:clr>
            <a:srgbClr val="A4A3A4"/>
          </p15:clr>
        </p15:guide>
        <p15:guide id="4" pos="7219" userDrawn="1">
          <p15:clr>
            <a:srgbClr val="A4A3A4"/>
          </p15:clr>
        </p15:guide>
        <p15:guide id="5" pos="3522" userDrawn="1">
          <p15:clr>
            <a:srgbClr val="A4A3A4"/>
          </p15:clr>
        </p15:guide>
        <p15:guide id="6" orient="horz" pos="41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4557" initials="m" lastIdx="1" clrIdx="0">
    <p:extLst>
      <p:ext uri="{19B8F6BF-5375-455C-9EA6-DF929625EA0E}">
        <p15:presenceInfo xmlns:p15="http://schemas.microsoft.com/office/powerpoint/2012/main" xmlns="" userId="m4557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9FF"/>
    <a:srgbClr val="1258B6"/>
    <a:srgbClr val="498FED"/>
    <a:srgbClr val="E6E6E6"/>
    <a:srgbClr val="FFC844"/>
    <a:srgbClr val="1A73E8"/>
    <a:srgbClr val="212121"/>
    <a:srgbClr val="1460C7"/>
    <a:srgbClr val="1B69D0"/>
    <a:srgbClr val="1460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18" autoAdjust="0"/>
    <p:restoredTop sz="94660"/>
  </p:normalViewPr>
  <p:slideViewPr>
    <p:cSldViewPr snapToGrid="0" showGuides="1">
      <p:cViewPr>
        <p:scale>
          <a:sx n="122" d="100"/>
          <a:sy n="122" d="100"/>
        </p:scale>
        <p:origin x="-282" y="102"/>
      </p:cViewPr>
      <p:guideLst>
        <p:guide orient="horz" pos="3906"/>
        <p:guide orient="horz" pos="414"/>
        <p:guide pos="506"/>
        <p:guide pos="7219"/>
        <p:guide pos="352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8" d="100"/>
          <a:sy n="48" d="100"/>
        </p:scale>
        <p:origin x="293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_____Microsoft_Excel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_____Microsoft_Excel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____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84"/>
        <c:holeSize val="73"/>
      </c:doughnutChart>
      <c:spPr>
        <a:noFill/>
        <a:ln>
          <a:noFill/>
        </a:ln>
        <a:effectLst/>
      </c:spPr>
    </c:plotArea>
    <c:legend>
      <c:legendPos val="l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Circe Bold" panose="020B0602020203020203" pitchFamily="34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84"/>
        <c:holeSize val="73"/>
      </c:doughnutChart>
      <c:spPr>
        <a:noFill/>
        <a:ln>
          <a:noFill/>
        </a:ln>
        <a:effectLst/>
      </c:spPr>
    </c:plotArea>
    <c:legend>
      <c:legendPos val="l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Circe Bold" panose="020B0602020203020203" pitchFamily="34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ru-RU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284"/>
        <c:holeSize val="73"/>
      </c:doughnutChart>
      <c:spPr>
        <a:noFill/>
        <a:ln>
          <a:noFill/>
        </a:ln>
        <a:effectLst/>
      </c:spPr>
    </c:plotArea>
    <c:legend>
      <c:legendPos val="l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Circe Bold" panose="020B0602020203020203" pitchFamily="34" charset="-52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xmlns="" id="{8ED643B1-239F-49C2-81C8-3FCF63B2F5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xmlns="" id="{DCC442A6-C326-473E-9364-81FE57847F8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689B6-6DEB-4BFE-9A0C-16EEC971CC3C}" type="datetimeFigureOut">
              <a:rPr lang="ru-RU" smtClean="0"/>
              <a:t>13.03.2023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xmlns="" id="{BFDB4659-F515-486D-ACD7-906FD73B12A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3EBE4-2807-449C-865B-4FB5202CF26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4502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3:09.6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61,'1150'0,"-1128"2,1 0,40 10,-39-6,0-2,31 2,240-5,-135-3,-138 1,0-1,42-10,-40 6,0 2,30-2,-19 5,0-2,59-11,-43 6,0 3,1 1,94 7,-34 0,1793-3,-1883-2,0 0,42-10,-40 7,0 0,30-1,183 7,-218-1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4:10.72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4:11.05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0,'0'5,"0"7,0 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4:11.36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3:16.13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0 220,'88'2,"97"-5,-103-12,-60 10,1 1,33-2,622 4,-328 4,2764-2,-3084 2,0 1,35 8,41 4,451-12,-286-6,-269 3,38-1,0 2,0 2,62 12,-54-7,1-2,1-3,-1-1,54-6,9 1,493 3,-583 1,0 1,42 11,-40-8,0-1,31 2,121-8,71 5,-166 11,-58-9,0-1,32 2,143-8,87 4,-211 13,-55-10,0-1,27 2,40-4,-49-2,0 1,1 2,43 9,-32-4,1-2,-1-3,1-1,52-6,9 1,645 3,-733-1,0-2,39-8,-37 5,0 2,27-1,526 3,-278 4,-278-3,0-2,0 0,0-2,42-13,-42 10,0 1,1 2,0 0,36-2,-27 7,-1-2,1-1,37-9,-35 6,55-4,-54 8,49-11,-46 7,0 2,0 1,73 5,46-3,-75-14,-61 10,1 1,33-2,48 6,-60 1,-1-2,0-1,73-14,-91 12,-1 1,35-1,-36 4,0-2,-1-1,27-5,-1-1,1 2,0 2,0 2,87 6,-25 0,706-3,-793-2,0 0,40-9,-38 5,0 2,27-2,426 5,-229 3,-227-3,0-2,42-9,-40 7,0 1,31-3,623 6,-328 3,-326-3,-1-1,39-10,-37 7,0 0,28 0,22 4,-38 2,0-2,-1-1,63-13,-51 7,0 2,0 2,0 3,61 5,2-1,341-3,-426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3:18.68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64,'87'1,"98"-3,-103-13,-60 10,0 1,34-3,623 6,-329 3,406-2,-726-2,1 0,33-9,-31 5,51-3,655 7,-359 4,1645-2,-1999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3:51.78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3:52.75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0,'0'5,"0"2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3:54.08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4:09.45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0,'0'0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4:09.9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12-12T17:24:10.41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1,'0'5,"0"6,0 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F950E85-D5FB-4309-92FE-C78C98A1AE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олилиния: фигура 49">
            <a:extLst>
              <a:ext uri="{FF2B5EF4-FFF2-40B4-BE49-F238E27FC236}">
                <a16:creationId xmlns:a16="http://schemas.microsoft.com/office/drawing/2014/main" xmlns="" id="{505F9147-A241-42EC-8D96-4EA953BAEDB4}"/>
              </a:ext>
            </a:extLst>
          </p:cNvPr>
          <p:cNvSpPr/>
          <p:nvPr userDrawn="1"/>
        </p:nvSpPr>
        <p:spPr>
          <a:xfrm>
            <a:off x="1" y="-1"/>
            <a:ext cx="4033955" cy="3223296"/>
          </a:xfrm>
          <a:custGeom>
            <a:avLst/>
            <a:gdLst>
              <a:gd name="connsiteX0" fmla="*/ 0 w 4033955"/>
              <a:gd name="connsiteY0" fmla="*/ 0 h 3223296"/>
              <a:gd name="connsiteX1" fmla="*/ 3864894 w 4033955"/>
              <a:gd name="connsiteY1" fmla="*/ 0 h 3223296"/>
              <a:gd name="connsiteX2" fmla="*/ 3871229 w 4033955"/>
              <a:gd name="connsiteY2" fmla="*/ 17014 h 3223296"/>
              <a:gd name="connsiteX3" fmla="*/ 3805624 w 4033955"/>
              <a:gd name="connsiteY3" fmla="*/ 2040360 h 3223296"/>
              <a:gd name="connsiteX4" fmla="*/ 1712096 w 4033955"/>
              <a:gd name="connsiteY4" fmla="*/ 3195789 h 3223296"/>
              <a:gd name="connsiteX5" fmla="*/ 50921 w 4033955"/>
              <a:gd name="connsiteY5" fmla="*/ 3054745 h 3223296"/>
              <a:gd name="connsiteX6" fmla="*/ 0 w 4033955"/>
              <a:gd name="connsiteY6" fmla="*/ 3038438 h 3223296"/>
              <a:gd name="connsiteX7" fmla="*/ 0 w 4033955"/>
              <a:gd name="connsiteY7" fmla="*/ 0 h 322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3955" h="3223296">
                <a:moveTo>
                  <a:pt x="0" y="0"/>
                </a:moveTo>
                <a:lnTo>
                  <a:pt x="3864894" y="0"/>
                </a:lnTo>
                <a:lnTo>
                  <a:pt x="3871229" y="17014"/>
                </a:lnTo>
                <a:cubicBezTo>
                  <a:pt x="4092037" y="666367"/>
                  <a:pt x="4104885" y="1538444"/>
                  <a:pt x="3805624" y="2040360"/>
                </a:cubicBezTo>
                <a:cubicBezTo>
                  <a:pt x="3463612" y="2613977"/>
                  <a:pt x="2496305" y="3093357"/>
                  <a:pt x="1712096" y="3195789"/>
                </a:cubicBezTo>
                <a:cubicBezTo>
                  <a:pt x="1221965" y="3259809"/>
                  <a:pt x="618478" y="3211794"/>
                  <a:pt x="50921" y="3054745"/>
                </a:cubicBezTo>
                <a:lnTo>
                  <a:pt x="0" y="303843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3181EB"/>
              </a:gs>
              <a:gs pos="69000">
                <a:srgbClr val="1A73E8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xmlns="" id="{9EBB13A0-D732-49D3-B20B-DCDCD4A18280}"/>
              </a:ext>
            </a:extLst>
          </p:cNvPr>
          <p:cNvSpPr/>
          <p:nvPr userDrawn="1"/>
        </p:nvSpPr>
        <p:spPr>
          <a:xfrm>
            <a:off x="-494009" y="3531765"/>
            <a:ext cx="13939345" cy="3688250"/>
          </a:xfrm>
          <a:custGeom>
            <a:avLst/>
            <a:gdLst>
              <a:gd name="connsiteX0" fmla="*/ 0 w 10668000"/>
              <a:gd name="connsiteY0" fmla="*/ 0 h 2841975"/>
              <a:gd name="connsiteX1" fmla="*/ 38100 w 10668000"/>
              <a:gd name="connsiteY1" fmla="*/ 38100 h 2841975"/>
              <a:gd name="connsiteX2" fmla="*/ 1162050 w 10668000"/>
              <a:gd name="connsiteY2" fmla="*/ 1447800 h 2841975"/>
              <a:gd name="connsiteX3" fmla="*/ 5619750 w 10668000"/>
              <a:gd name="connsiteY3" fmla="*/ 2819400 h 2841975"/>
              <a:gd name="connsiteX4" fmla="*/ 10668000 w 10668000"/>
              <a:gd name="connsiteY4" fmla="*/ 2171700 h 2841975"/>
              <a:gd name="connsiteX0" fmla="*/ 0 w 10668000"/>
              <a:gd name="connsiteY0" fmla="*/ 0 h 2841975"/>
              <a:gd name="connsiteX1" fmla="*/ 1162050 w 10668000"/>
              <a:gd name="connsiteY1" fmla="*/ 1447800 h 2841975"/>
              <a:gd name="connsiteX2" fmla="*/ 5619750 w 10668000"/>
              <a:gd name="connsiteY2" fmla="*/ 2819400 h 2841975"/>
              <a:gd name="connsiteX3" fmla="*/ 10668000 w 10668000"/>
              <a:gd name="connsiteY3" fmla="*/ 2171700 h 2841975"/>
              <a:gd name="connsiteX0" fmla="*/ 0 w 11811000"/>
              <a:gd name="connsiteY0" fmla="*/ 0 h 3051525"/>
              <a:gd name="connsiteX1" fmla="*/ 2305050 w 11811000"/>
              <a:gd name="connsiteY1" fmla="*/ 1657350 h 3051525"/>
              <a:gd name="connsiteX2" fmla="*/ 6762750 w 11811000"/>
              <a:gd name="connsiteY2" fmla="*/ 3028950 h 3051525"/>
              <a:gd name="connsiteX3" fmla="*/ 11811000 w 11811000"/>
              <a:gd name="connsiteY3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3576738"/>
              <a:gd name="connsiteY0" fmla="*/ 0 h 3036029"/>
              <a:gd name="connsiteX1" fmla="*/ 6762750 w 13576738"/>
              <a:gd name="connsiteY1" fmla="*/ 3028950 h 3036029"/>
              <a:gd name="connsiteX2" fmla="*/ 13576738 w 13576738"/>
              <a:gd name="connsiteY2" fmla="*/ 1309195 h 3036029"/>
              <a:gd name="connsiteX0" fmla="*/ 0 w 13576738"/>
              <a:gd name="connsiteY0" fmla="*/ 0 h 3045718"/>
              <a:gd name="connsiteX1" fmla="*/ 6762750 w 13576738"/>
              <a:gd name="connsiteY1" fmla="*/ 3028950 h 3045718"/>
              <a:gd name="connsiteX2" fmla="*/ 13576738 w 13576738"/>
              <a:gd name="connsiteY2" fmla="*/ 1309195 h 3045718"/>
              <a:gd name="connsiteX0" fmla="*/ 0 w 13939345"/>
              <a:gd name="connsiteY0" fmla="*/ 0 h 3487152"/>
              <a:gd name="connsiteX1" fmla="*/ 7125357 w 13939345"/>
              <a:gd name="connsiteY1" fmla="*/ 3470384 h 3487152"/>
              <a:gd name="connsiteX2" fmla="*/ 13939345 w 13939345"/>
              <a:gd name="connsiteY2" fmla="*/ 1750629 h 3487152"/>
              <a:gd name="connsiteX0" fmla="*/ 0 w 13939345"/>
              <a:gd name="connsiteY0" fmla="*/ 0 h 3487152"/>
              <a:gd name="connsiteX1" fmla="*/ 7125357 w 13939345"/>
              <a:gd name="connsiteY1" fmla="*/ 3470384 h 3487152"/>
              <a:gd name="connsiteX2" fmla="*/ 13939345 w 13939345"/>
              <a:gd name="connsiteY2" fmla="*/ 1750629 h 3487152"/>
              <a:gd name="connsiteX0" fmla="*/ 0 w 13939345"/>
              <a:gd name="connsiteY0" fmla="*/ 0 h 3688250"/>
              <a:gd name="connsiteX1" fmla="*/ 7078060 w 13939345"/>
              <a:gd name="connsiteY1" fmla="*/ 3675335 h 3688250"/>
              <a:gd name="connsiteX2" fmla="*/ 13939345 w 13939345"/>
              <a:gd name="connsiteY2" fmla="*/ 1750629 h 368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39345" h="3688250">
                <a:moveTo>
                  <a:pt x="0" y="0"/>
                </a:moveTo>
                <a:cubicBezTo>
                  <a:pt x="2678030" y="2794848"/>
                  <a:pt x="5109560" y="3278460"/>
                  <a:pt x="7078060" y="3675335"/>
                </a:cubicBezTo>
                <a:cubicBezTo>
                  <a:pt x="8662385" y="3795985"/>
                  <a:pt x="11450638" y="3064969"/>
                  <a:pt x="13939345" y="175062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xmlns="" id="{CB87ED8D-392B-4907-8B5C-EDAFAE827876}"/>
              </a:ext>
            </a:extLst>
          </p:cNvPr>
          <p:cNvSpPr/>
          <p:nvPr userDrawn="1"/>
        </p:nvSpPr>
        <p:spPr>
          <a:xfrm>
            <a:off x="-1302976" y="2649853"/>
            <a:ext cx="15368094" cy="3538062"/>
          </a:xfrm>
          <a:custGeom>
            <a:avLst/>
            <a:gdLst>
              <a:gd name="connsiteX0" fmla="*/ 0 w 10668000"/>
              <a:gd name="connsiteY0" fmla="*/ 0 h 2841975"/>
              <a:gd name="connsiteX1" fmla="*/ 38100 w 10668000"/>
              <a:gd name="connsiteY1" fmla="*/ 38100 h 2841975"/>
              <a:gd name="connsiteX2" fmla="*/ 1162050 w 10668000"/>
              <a:gd name="connsiteY2" fmla="*/ 1447800 h 2841975"/>
              <a:gd name="connsiteX3" fmla="*/ 5619750 w 10668000"/>
              <a:gd name="connsiteY3" fmla="*/ 2819400 h 2841975"/>
              <a:gd name="connsiteX4" fmla="*/ 10668000 w 10668000"/>
              <a:gd name="connsiteY4" fmla="*/ 2171700 h 2841975"/>
              <a:gd name="connsiteX0" fmla="*/ 0 w 10668000"/>
              <a:gd name="connsiteY0" fmla="*/ 0 h 2841975"/>
              <a:gd name="connsiteX1" fmla="*/ 1162050 w 10668000"/>
              <a:gd name="connsiteY1" fmla="*/ 1447800 h 2841975"/>
              <a:gd name="connsiteX2" fmla="*/ 5619750 w 10668000"/>
              <a:gd name="connsiteY2" fmla="*/ 2819400 h 2841975"/>
              <a:gd name="connsiteX3" fmla="*/ 10668000 w 10668000"/>
              <a:gd name="connsiteY3" fmla="*/ 2171700 h 2841975"/>
              <a:gd name="connsiteX0" fmla="*/ 0 w 11811000"/>
              <a:gd name="connsiteY0" fmla="*/ 0 h 3051525"/>
              <a:gd name="connsiteX1" fmla="*/ 2305050 w 11811000"/>
              <a:gd name="connsiteY1" fmla="*/ 1657350 h 3051525"/>
              <a:gd name="connsiteX2" fmla="*/ 6762750 w 11811000"/>
              <a:gd name="connsiteY2" fmla="*/ 3028950 h 3051525"/>
              <a:gd name="connsiteX3" fmla="*/ 11811000 w 11811000"/>
              <a:gd name="connsiteY3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3373100"/>
              <a:gd name="connsiteY0" fmla="*/ 914400 h 3957706"/>
              <a:gd name="connsiteX1" fmla="*/ 6762750 w 13373100"/>
              <a:gd name="connsiteY1" fmla="*/ 3943350 h 3957706"/>
              <a:gd name="connsiteX2" fmla="*/ 13373100 w 13373100"/>
              <a:gd name="connsiteY2" fmla="*/ 0 h 3957706"/>
              <a:gd name="connsiteX0" fmla="*/ 0 w 14154150"/>
              <a:gd name="connsiteY0" fmla="*/ 1333500 h 4389968"/>
              <a:gd name="connsiteX1" fmla="*/ 6762750 w 14154150"/>
              <a:gd name="connsiteY1" fmla="*/ 4362450 h 4389968"/>
              <a:gd name="connsiteX2" fmla="*/ 14154150 w 14154150"/>
              <a:gd name="connsiteY2" fmla="*/ 0 h 4389968"/>
              <a:gd name="connsiteX0" fmla="*/ 0 w 14154150"/>
              <a:gd name="connsiteY0" fmla="*/ 1333500 h 4389968"/>
              <a:gd name="connsiteX1" fmla="*/ 6762750 w 14154150"/>
              <a:gd name="connsiteY1" fmla="*/ 4362450 h 4389968"/>
              <a:gd name="connsiteX2" fmla="*/ 14154150 w 14154150"/>
              <a:gd name="connsiteY2" fmla="*/ 0 h 4389968"/>
              <a:gd name="connsiteX0" fmla="*/ 0 w 15368094"/>
              <a:gd name="connsiteY0" fmla="*/ 0 h 3085915"/>
              <a:gd name="connsiteX1" fmla="*/ 6762750 w 15368094"/>
              <a:gd name="connsiteY1" fmla="*/ 3028950 h 3085915"/>
              <a:gd name="connsiteX2" fmla="*/ 15368094 w 15368094"/>
              <a:gd name="connsiteY2" fmla="*/ 53865 h 3085915"/>
              <a:gd name="connsiteX0" fmla="*/ 0 w 15368094"/>
              <a:gd name="connsiteY0" fmla="*/ 0 h 3056468"/>
              <a:gd name="connsiteX1" fmla="*/ 6762750 w 15368094"/>
              <a:gd name="connsiteY1" fmla="*/ 3028950 h 3056468"/>
              <a:gd name="connsiteX2" fmla="*/ 15368094 w 15368094"/>
              <a:gd name="connsiteY2" fmla="*/ 53865 h 3056468"/>
              <a:gd name="connsiteX0" fmla="*/ 0 w 15368094"/>
              <a:gd name="connsiteY0" fmla="*/ 0 h 3538062"/>
              <a:gd name="connsiteX1" fmla="*/ 8370833 w 15368094"/>
              <a:gd name="connsiteY1" fmla="*/ 3517681 h 3538062"/>
              <a:gd name="connsiteX2" fmla="*/ 15368094 w 15368094"/>
              <a:gd name="connsiteY2" fmla="*/ 53865 h 353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8094" h="3538062">
                <a:moveTo>
                  <a:pt x="0" y="0"/>
                </a:moveTo>
                <a:cubicBezTo>
                  <a:pt x="2551906" y="2116931"/>
                  <a:pt x="6011808" y="3739931"/>
                  <a:pt x="8370833" y="3517681"/>
                </a:cubicBezTo>
                <a:cubicBezTo>
                  <a:pt x="10729858" y="3295431"/>
                  <a:pt x="10239319" y="4036519"/>
                  <a:pt x="15368094" y="5386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7C9AF4CC-0835-4D87-A1F7-A6CD241EBF84}"/>
              </a:ext>
            </a:extLst>
          </p:cNvPr>
          <p:cNvSpPr/>
          <p:nvPr userDrawn="1"/>
        </p:nvSpPr>
        <p:spPr>
          <a:xfrm flipV="1">
            <a:off x="4100917" y="5942080"/>
            <a:ext cx="185970" cy="185970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6CB95F16-B243-432F-85AA-F22F486A423B}"/>
              </a:ext>
            </a:extLst>
          </p:cNvPr>
          <p:cNvSpPr/>
          <p:nvPr userDrawn="1"/>
        </p:nvSpPr>
        <p:spPr>
          <a:xfrm flipV="1">
            <a:off x="3675848" y="5252839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4D1CA65A-792D-4734-960F-833B6D4B8AA6}"/>
              </a:ext>
            </a:extLst>
          </p:cNvPr>
          <p:cNvSpPr/>
          <p:nvPr userDrawn="1"/>
        </p:nvSpPr>
        <p:spPr>
          <a:xfrm flipV="1">
            <a:off x="8485517" y="2713324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xmlns="" id="{F3E63926-2DF6-4F49-88CF-5C471285EADD}"/>
              </a:ext>
            </a:extLst>
          </p:cNvPr>
          <p:cNvSpPr/>
          <p:nvPr userDrawn="1"/>
        </p:nvSpPr>
        <p:spPr>
          <a:xfrm rot="10999604">
            <a:off x="-665641" y="1270852"/>
            <a:ext cx="3425598" cy="636602"/>
          </a:xfrm>
          <a:custGeom>
            <a:avLst/>
            <a:gdLst>
              <a:gd name="connsiteX0" fmla="*/ 0 w 314325"/>
              <a:gd name="connsiteY0" fmla="*/ 25605 h 206580"/>
              <a:gd name="connsiteX1" fmla="*/ 147637 w 314325"/>
              <a:gd name="connsiteY1" fmla="*/ 1793 h 206580"/>
              <a:gd name="connsiteX2" fmla="*/ 280987 w 314325"/>
              <a:gd name="connsiteY2" fmla="*/ 68468 h 206580"/>
              <a:gd name="connsiteX3" fmla="*/ 314325 w 314325"/>
              <a:gd name="connsiteY3" fmla="*/ 206580 h 206580"/>
              <a:gd name="connsiteX0" fmla="*/ 0 w 314325"/>
              <a:gd name="connsiteY0" fmla="*/ 0 h 180975"/>
              <a:gd name="connsiteX1" fmla="*/ 280987 w 314325"/>
              <a:gd name="connsiteY1" fmla="*/ 42863 h 180975"/>
              <a:gd name="connsiteX2" fmla="*/ 314325 w 314325"/>
              <a:gd name="connsiteY2" fmla="*/ 180975 h 180975"/>
              <a:gd name="connsiteX0" fmla="*/ 0 w 314325"/>
              <a:gd name="connsiteY0" fmla="*/ 0 h 180975"/>
              <a:gd name="connsiteX1" fmla="*/ 314325 w 314325"/>
              <a:gd name="connsiteY1" fmla="*/ 180975 h 180975"/>
              <a:gd name="connsiteX0" fmla="*/ 0 w 314325"/>
              <a:gd name="connsiteY0" fmla="*/ 0 h 180975"/>
              <a:gd name="connsiteX1" fmla="*/ 314325 w 314325"/>
              <a:gd name="connsiteY1" fmla="*/ 180975 h 180975"/>
              <a:gd name="connsiteX0" fmla="*/ 0 w 314325"/>
              <a:gd name="connsiteY0" fmla="*/ 13767 h 194742"/>
              <a:gd name="connsiteX1" fmla="*/ 314325 w 314325"/>
              <a:gd name="connsiteY1" fmla="*/ 194742 h 194742"/>
              <a:gd name="connsiteX0" fmla="*/ 0 w 314325"/>
              <a:gd name="connsiteY0" fmla="*/ 13767 h 194742"/>
              <a:gd name="connsiteX1" fmla="*/ 314325 w 314325"/>
              <a:gd name="connsiteY1" fmla="*/ 194742 h 194742"/>
              <a:gd name="connsiteX0" fmla="*/ 0 w 314325"/>
              <a:gd name="connsiteY0" fmla="*/ 14540 h 195515"/>
              <a:gd name="connsiteX1" fmla="*/ 314325 w 314325"/>
              <a:gd name="connsiteY1" fmla="*/ 195515 h 195515"/>
              <a:gd name="connsiteX0" fmla="*/ 0 w 314325"/>
              <a:gd name="connsiteY0" fmla="*/ 18076 h 199051"/>
              <a:gd name="connsiteX1" fmla="*/ 314325 w 314325"/>
              <a:gd name="connsiteY1" fmla="*/ 199051 h 19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325" h="199051">
                <a:moveTo>
                  <a:pt x="0" y="18076"/>
                </a:moveTo>
                <a:cubicBezTo>
                  <a:pt x="157162" y="-12087"/>
                  <a:pt x="295275" y="-32724"/>
                  <a:pt x="314325" y="199051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1041945F-EB70-4F61-B6C4-814D6481C586}"/>
              </a:ext>
            </a:extLst>
          </p:cNvPr>
          <p:cNvSpPr/>
          <p:nvPr userDrawn="1"/>
        </p:nvSpPr>
        <p:spPr>
          <a:xfrm flipV="1">
            <a:off x="2837327" y="1864030"/>
            <a:ext cx="90617" cy="906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FDB5F0E1-D847-4AA1-881F-466DE1BD8798}"/>
              </a:ext>
            </a:extLst>
          </p:cNvPr>
          <p:cNvSpPr/>
          <p:nvPr userDrawn="1"/>
        </p:nvSpPr>
        <p:spPr>
          <a:xfrm rot="2133680" flipV="1">
            <a:off x="10189749" y="531007"/>
            <a:ext cx="185970" cy="185970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73103C14-28CD-41B0-8D9E-4F5F62B7B1A9}"/>
              </a:ext>
            </a:extLst>
          </p:cNvPr>
          <p:cNvSpPr/>
          <p:nvPr userDrawn="1"/>
        </p:nvSpPr>
        <p:spPr>
          <a:xfrm rot="2133680" flipV="1">
            <a:off x="10655282" y="1091075"/>
            <a:ext cx="213597" cy="21359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Рисунок 35">
            <a:extLst>
              <a:ext uri="{FF2B5EF4-FFF2-40B4-BE49-F238E27FC236}">
                <a16:creationId xmlns:a16="http://schemas.microsoft.com/office/drawing/2014/main" xmlns="" id="{B4E44444-A783-49F4-8669-5732D6AFC11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259602" y="2645684"/>
            <a:ext cx="7129492" cy="4212316"/>
          </a:xfrm>
          <a:custGeom>
            <a:avLst/>
            <a:gdLst>
              <a:gd name="connsiteX0" fmla="*/ 5434372 w 7129492"/>
              <a:gd name="connsiteY0" fmla="*/ 123 h 4212316"/>
              <a:gd name="connsiteX1" fmla="*/ 6184072 w 7129492"/>
              <a:gd name="connsiteY1" fmla="*/ 272710 h 4212316"/>
              <a:gd name="connsiteX2" fmla="*/ 6503897 w 7129492"/>
              <a:gd name="connsiteY2" fmla="*/ 4210759 h 4212316"/>
              <a:gd name="connsiteX3" fmla="*/ 6502579 w 7129492"/>
              <a:gd name="connsiteY3" fmla="*/ 4212316 h 4212316"/>
              <a:gd name="connsiteX4" fmla="*/ 913841 w 7129492"/>
              <a:gd name="connsiteY4" fmla="*/ 4212316 h 4212316"/>
              <a:gd name="connsiteX5" fmla="*/ 898100 w 7129492"/>
              <a:gd name="connsiteY5" fmla="*/ 4199120 h 4212316"/>
              <a:gd name="connsiteX6" fmla="*/ 33930 w 7129492"/>
              <a:gd name="connsiteY6" fmla="*/ 2654772 h 4212316"/>
              <a:gd name="connsiteX7" fmla="*/ 2978689 w 7129492"/>
              <a:gd name="connsiteY7" fmla="*/ 1735773 h 4212316"/>
              <a:gd name="connsiteX8" fmla="*/ 5434372 w 7129492"/>
              <a:gd name="connsiteY8" fmla="*/ 123 h 421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9492" h="4212316">
                <a:moveTo>
                  <a:pt x="5434372" y="123"/>
                </a:moveTo>
                <a:cubicBezTo>
                  <a:pt x="5662924" y="3658"/>
                  <a:pt x="5910537" y="84076"/>
                  <a:pt x="6184072" y="272710"/>
                </a:cubicBezTo>
                <a:cubicBezTo>
                  <a:pt x="7323803" y="1058687"/>
                  <a:pt x="7436311" y="3027321"/>
                  <a:pt x="6503897" y="4210759"/>
                </a:cubicBezTo>
                <a:lnTo>
                  <a:pt x="6502579" y="4212316"/>
                </a:lnTo>
                <a:lnTo>
                  <a:pt x="913841" y="4212316"/>
                </a:lnTo>
                <a:lnTo>
                  <a:pt x="898100" y="4199120"/>
                </a:lnTo>
                <a:cubicBezTo>
                  <a:pt x="446647" y="3795921"/>
                  <a:pt x="128645" y="3279313"/>
                  <a:pt x="33930" y="2654772"/>
                </a:cubicBezTo>
                <a:cubicBezTo>
                  <a:pt x="-302834" y="434182"/>
                  <a:pt x="1953665" y="2132783"/>
                  <a:pt x="2978689" y="1735773"/>
                </a:cubicBezTo>
                <a:cubicBezTo>
                  <a:pt x="3811520" y="1413202"/>
                  <a:pt x="4443982" y="-15192"/>
                  <a:pt x="5434372" y="123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lang="ru-RU" sz="2300" kern="1200" spc="300" dirty="0">
                <a:solidFill>
                  <a:schemeClr val="bg1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endParaRPr lang="ru-RU" dirty="0"/>
          </a:p>
        </p:txBody>
      </p:sp>
      <p:sp>
        <p:nvSpPr>
          <p:cNvPr id="41" name="Текст 39">
            <a:extLst>
              <a:ext uri="{FF2B5EF4-FFF2-40B4-BE49-F238E27FC236}">
                <a16:creationId xmlns:a16="http://schemas.microsoft.com/office/drawing/2014/main" xmlns="" id="{54A50538-93B5-45A5-A95B-59924F662E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05" y="736831"/>
            <a:ext cx="7793229" cy="104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8300" kern="1200" dirty="0" smtClean="0">
                <a:solidFill>
                  <a:schemeClr val="bg1"/>
                </a:solidFill>
                <a:latin typeface="Oswald SemiBold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Текст 39">
            <a:extLst>
              <a:ext uri="{FF2B5EF4-FFF2-40B4-BE49-F238E27FC236}">
                <a16:creationId xmlns:a16="http://schemas.microsoft.com/office/drawing/2014/main" xmlns="" id="{04AED63E-4163-442F-A652-7F066F6372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2905" y="2027948"/>
            <a:ext cx="7793229" cy="4265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300" kern="1200" spc="300" dirty="0" smtClean="0">
                <a:solidFill>
                  <a:schemeClr val="bg1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xmlns="" id="{F1FAD05A-687A-400F-9A98-12ACE64315AF}"/>
              </a:ext>
            </a:extLst>
          </p:cNvPr>
          <p:cNvSpPr/>
          <p:nvPr userDrawn="1"/>
        </p:nvSpPr>
        <p:spPr>
          <a:xfrm>
            <a:off x="8923283" y="2157839"/>
            <a:ext cx="2506717" cy="1263277"/>
          </a:xfrm>
          <a:custGeom>
            <a:avLst/>
            <a:gdLst>
              <a:gd name="connsiteX0" fmla="*/ 0 w 2506717"/>
              <a:gd name="connsiteY0" fmla="*/ 301368 h 1200002"/>
              <a:gd name="connsiteX1" fmla="*/ 583324 w 2506717"/>
              <a:gd name="connsiteY1" fmla="*/ 17588 h 1200002"/>
              <a:gd name="connsiteX2" fmla="*/ 1592317 w 2506717"/>
              <a:gd name="connsiteY2" fmla="*/ 159478 h 1200002"/>
              <a:gd name="connsiteX3" fmla="*/ 2506717 w 2506717"/>
              <a:gd name="connsiteY3" fmla="*/ 1200002 h 1200002"/>
              <a:gd name="connsiteX0" fmla="*/ 0 w 2506717"/>
              <a:gd name="connsiteY0" fmla="*/ 366632 h 1265266"/>
              <a:gd name="connsiteX1" fmla="*/ 716674 w 2506717"/>
              <a:gd name="connsiteY1" fmla="*/ 6652 h 1265266"/>
              <a:gd name="connsiteX2" fmla="*/ 1592317 w 2506717"/>
              <a:gd name="connsiteY2" fmla="*/ 224742 h 1265266"/>
              <a:gd name="connsiteX3" fmla="*/ 2506717 w 2506717"/>
              <a:gd name="connsiteY3" fmla="*/ 1265266 h 1265266"/>
              <a:gd name="connsiteX0" fmla="*/ 0 w 2506717"/>
              <a:gd name="connsiteY0" fmla="*/ 394399 h 1293033"/>
              <a:gd name="connsiteX1" fmla="*/ 716674 w 2506717"/>
              <a:gd name="connsiteY1" fmla="*/ 34419 h 1293033"/>
              <a:gd name="connsiteX2" fmla="*/ 2506717 w 2506717"/>
              <a:gd name="connsiteY2" fmla="*/ 1293033 h 1293033"/>
              <a:gd name="connsiteX0" fmla="*/ 0 w 2506717"/>
              <a:gd name="connsiteY0" fmla="*/ 364903 h 1263537"/>
              <a:gd name="connsiteX1" fmla="*/ 716674 w 2506717"/>
              <a:gd name="connsiteY1" fmla="*/ 4923 h 1263537"/>
              <a:gd name="connsiteX2" fmla="*/ 2506717 w 2506717"/>
              <a:gd name="connsiteY2" fmla="*/ 1263537 h 1263537"/>
              <a:gd name="connsiteX0" fmla="*/ 0 w 2506717"/>
              <a:gd name="connsiteY0" fmla="*/ 355533 h 1254167"/>
              <a:gd name="connsiteX1" fmla="*/ 1088149 w 2506717"/>
              <a:gd name="connsiteY1" fmla="*/ 5078 h 1254167"/>
              <a:gd name="connsiteX2" fmla="*/ 2506717 w 2506717"/>
              <a:gd name="connsiteY2" fmla="*/ 1254167 h 1254167"/>
              <a:gd name="connsiteX0" fmla="*/ 0 w 2506717"/>
              <a:gd name="connsiteY0" fmla="*/ 364643 h 1263277"/>
              <a:gd name="connsiteX1" fmla="*/ 1088149 w 2506717"/>
              <a:gd name="connsiteY1" fmla="*/ 14188 h 1263277"/>
              <a:gd name="connsiteX2" fmla="*/ 2506717 w 2506717"/>
              <a:gd name="connsiteY2" fmla="*/ 1263277 h 1263277"/>
              <a:gd name="connsiteX0" fmla="*/ 0 w 2506717"/>
              <a:gd name="connsiteY0" fmla="*/ 364643 h 1263277"/>
              <a:gd name="connsiteX1" fmla="*/ 1088149 w 2506717"/>
              <a:gd name="connsiteY1" fmla="*/ 14188 h 1263277"/>
              <a:gd name="connsiteX2" fmla="*/ 2506717 w 2506717"/>
              <a:gd name="connsiteY2" fmla="*/ 1263277 h 126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717" h="1263277">
                <a:moveTo>
                  <a:pt x="0" y="364643"/>
                </a:moveTo>
                <a:cubicBezTo>
                  <a:pt x="158969" y="234577"/>
                  <a:pt x="336988" y="-68909"/>
                  <a:pt x="1088149" y="14188"/>
                </a:cubicBezTo>
                <a:cubicBezTo>
                  <a:pt x="1839310" y="97285"/>
                  <a:pt x="2352867" y="924866"/>
                  <a:pt x="2506717" y="1263277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Текст 58">
            <a:extLst>
              <a:ext uri="{FF2B5EF4-FFF2-40B4-BE49-F238E27FC236}">
                <a16:creationId xmlns:a16="http://schemas.microsoft.com/office/drawing/2014/main" xmlns="" id="{3C48973B-F682-4C81-AC7B-A181125389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974" y="2621693"/>
            <a:ext cx="7373979" cy="13384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0520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7" presetClass="emph" presetSubtype="0" repeatCount="indefinite" fill="remove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repeatCount="indefinite" fill="remove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36" grpId="0"/>
      <p:bldP spid="41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2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2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2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2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3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2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2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xmlns="" id="{3E7BF4BF-313B-47E9-A8F4-4420F7E90C5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олилиния: фигура 47">
            <a:extLst>
              <a:ext uri="{FF2B5EF4-FFF2-40B4-BE49-F238E27FC236}">
                <a16:creationId xmlns:a16="http://schemas.microsoft.com/office/drawing/2014/main" xmlns="" id="{33E4CF84-C622-4079-A052-78BF65478032}"/>
              </a:ext>
            </a:extLst>
          </p:cNvPr>
          <p:cNvSpPr/>
          <p:nvPr userDrawn="1"/>
        </p:nvSpPr>
        <p:spPr>
          <a:xfrm>
            <a:off x="7894486" y="3327451"/>
            <a:ext cx="4297514" cy="3530549"/>
          </a:xfrm>
          <a:custGeom>
            <a:avLst/>
            <a:gdLst>
              <a:gd name="connsiteX0" fmla="*/ 4297514 w 4297514"/>
              <a:gd name="connsiteY0" fmla="*/ 0 h 3530549"/>
              <a:gd name="connsiteX1" fmla="*/ 4297514 w 4297514"/>
              <a:gd name="connsiteY1" fmla="*/ 3530549 h 3530549"/>
              <a:gd name="connsiteX2" fmla="*/ 0 w 4297514"/>
              <a:gd name="connsiteY2" fmla="*/ 3530549 h 3530549"/>
              <a:gd name="connsiteX3" fmla="*/ 217815 w 4297514"/>
              <a:gd name="connsiteY3" fmla="*/ 3448039 h 3530549"/>
              <a:gd name="connsiteX4" fmla="*/ 1535502 w 4297514"/>
              <a:gd name="connsiteY4" fmla="*/ 3044157 h 3530549"/>
              <a:gd name="connsiteX5" fmla="*/ 2830902 w 4297514"/>
              <a:gd name="connsiteY5" fmla="*/ 3044157 h 3530549"/>
              <a:gd name="connsiteX6" fmla="*/ 3821502 w 4297514"/>
              <a:gd name="connsiteY6" fmla="*/ 2339307 h 3530549"/>
              <a:gd name="connsiteX7" fmla="*/ 4202502 w 4297514"/>
              <a:gd name="connsiteY7" fmla="*/ 205707 h 3530549"/>
              <a:gd name="connsiteX8" fmla="*/ 4287481 w 4297514"/>
              <a:gd name="connsiteY8" fmla="*/ 15543 h 3530549"/>
              <a:gd name="connsiteX9" fmla="*/ 4297514 w 4297514"/>
              <a:gd name="connsiteY9" fmla="*/ 0 h 353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97514" h="3530549">
                <a:moveTo>
                  <a:pt x="4297514" y="0"/>
                </a:moveTo>
                <a:lnTo>
                  <a:pt x="4297514" y="3530549"/>
                </a:lnTo>
                <a:lnTo>
                  <a:pt x="0" y="3530549"/>
                </a:lnTo>
                <a:lnTo>
                  <a:pt x="217815" y="3448039"/>
                </a:lnTo>
                <a:cubicBezTo>
                  <a:pt x="689910" y="3274345"/>
                  <a:pt x="1180299" y="3119563"/>
                  <a:pt x="1535502" y="3044157"/>
                </a:cubicBezTo>
                <a:cubicBezTo>
                  <a:pt x="2103827" y="2923507"/>
                  <a:pt x="2449902" y="3161632"/>
                  <a:pt x="2830902" y="3044157"/>
                </a:cubicBezTo>
                <a:cubicBezTo>
                  <a:pt x="3211902" y="2926682"/>
                  <a:pt x="3592902" y="2812382"/>
                  <a:pt x="3821502" y="2339307"/>
                </a:cubicBezTo>
                <a:cubicBezTo>
                  <a:pt x="4050102" y="1866232"/>
                  <a:pt x="4056452" y="621632"/>
                  <a:pt x="4202502" y="205707"/>
                </a:cubicBezTo>
                <a:cubicBezTo>
                  <a:pt x="4229886" y="127721"/>
                  <a:pt x="4258275" y="65306"/>
                  <a:pt x="4287481" y="15543"/>
                </a:cubicBezTo>
                <a:lnTo>
                  <a:pt x="4297514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2" name="Полилиния: фигура 41">
            <a:extLst>
              <a:ext uri="{FF2B5EF4-FFF2-40B4-BE49-F238E27FC236}">
                <a16:creationId xmlns:a16="http://schemas.microsoft.com/office/drawing/2014/main" xmlns="" id="{FBF29A9F-316C-4527-A8EE-7BAE47B0246B}"/>
              </a:ext>
            </a:extLst>
          </p:cNvPr>
          <p:cNvSpPr/>
          <p:nvPr userDrawn="1"/>
        </p:nvSpPr>
        <p:spPr>
          <a:xfrm>
            <a:off x="0" y="0"/>
            <a:ext cx="3653068" cy="1144920"/>
          </a:xfrm>
          <a:custGeom>
            <a:avLst/>
            <a:gdLst>
              <a:gd name="connsiteX0" fmla="*/ 0 w 3653068"/>
              <a:gd name="connsiteY0" fmla="*/ 0 h 1144920"/>
              <a:gd name="connsiteX1" fmla="*/ 3653068 w 3653068"/>
              <a:gd name="connsiteY1" fmla="*/ 0 h 1144920"/>
              <a:gd name="connsiteX2" fmla="*/ 3600924 w 3653068"/>
              <a:gd name="connsiteY2" fmla="*/ 82926 h 1144920"/>
              <a:gd name="connsiteX3" fmla="*/ 3242189 w 3653068"/>
              <a:gd name="connsiteY3" fmla="*/ 521047 h 1144920"/>
              <a:gd name="connsiteX4" fmla="*/ 1840715 w 3653068"/>
              <a:gd name="connsiteY4" fmla="*/ 606650 h 1144920"/>
              <a:gd name="connsiteX5" fmla="*/ 272398 w 3653068"/>
              <a:gd name="connsiteY5" fmla="*/ 1141665 h 1144920"/>
              <a:gd name="connsiteX6" fmla="*/ 20147 w 3653068"/>
              <a:gd name="connsiteY6" fmla="*/ 1144277 h 1144920"/>
              <a:gd name="connsiteX7" fmla="*/ 0 w 3653068"/>
              <a:gd name="connsiteY7" fmla="*/ 1143472 h 1144920"/>
              <a:gd name="connsiteX8" fmla="*/ 0 w 3653068"/>
              <a:gd name="connsiteY8" fmla="*/ 0 h 114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3068" h="1144920">
                <a:moveTo>
                  <a:pt x="0" y="0"/>
                </a:moveTo>
                <a:lnTo>
                  <a:pt x="3653068" y="0"/>
                </a:lnTo>
                <a:lnTo>
                  <a:pt x="3600924" y="82926"/>
                </a:lnTo>
                <a:cubicBezTo>
                  <a:pt x="3478223" y="268239"/>
                  <a:pt x="3344728" y="424076"/>
                  <a:pt x="3242189" y="521047"/>
                </a:cubicBezTo>
                <a:cubicBezTo>
                  <a:pt x="2914066" y="831356"/>
                  <a:pt x="2335680" y="503214"/>
                  <a:pt x="1840715" y="606650"/>
                </a:cubicBezTo>
                <a:cubicBezTo>
                  <a:pt x="1345749" y="710086"/>
                  <a:pt x="900837" y="1116697"/>
                  <a:pt x="272398" y="1141665"/>
                </a:cubicBezTo>
                <a:cubicBezTo>
                  <a:pt x="193843" y="1144786"/>
                  <a:pt x="109205" y="1145678"/>
                  <a:pt x="20147" y="1144277"/>
                </a:cubicBezTo>
                <a:lnTo>
                  <a:pt x="0" y="114347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xmlns="" id="{8EEB9F6C-694A-4EFB-AF0D-E6DCB4D79831}"/>
              </a:ext>
            </a:extLst>
          </p:cNvPr>
          <p:cNvSpPr/>
          <p:nvPr userDrawn="1"/>
        </p:nvSpPr>
        <p:spPr>
          <a:xfrm>
            <a:off x="-454128" y="6168402"/>
            <a:ext cx="10893527" cy="1235289"/>
          </a:xfrm>
          <a:custGeom>
            <a:avLst/>
            <a:gdLst>
              <a:gd name="connsiteX0" fmla="*/ 0 w 4229100"/>
              <a:gd name="connsiteY0" fmla="*/ 1009650 h 1009650"/>
              <a:gd name="connsiteX1" fmla="*/ 1619250 w 4229100"/>
              <a:gd name="connsiteY1" fmla="*/ 438150 h 1009650"/>
              <a:gd name="connsiteX2" fmla="*/ 2438400 w 4229100"/>
              <a:gd name="connsiteY2" fmla="*/ 171450 h 1009650"/>
              <a:gd name="connsiteX3" fmla="*/ 3371850 w 4229100"/>
              <a:gd name="connsiteY3" fmla="*/ 266700 h 1009650"/>
              <a:gd name="connsiteX4" fmla="*/ 4229100 w 4229100"/>
              <a:gd name="connsiteY4" fmla="*/ 0 h 1009650"/>
              <a:gd name="connsiteX0" fmla="*/ 0 w 11750777"/>
              <a:gd name="connsiteY0" fmla="*/ 449212 h 449212"/>
              <a:gd name="connsiteX1" fmla="*/ 9140927 w 11750777"/>
              <a:gd name="connsiteY1" fmla="*/ 438150 h 449212"/>
              <a:gd name="connsiteX2" fmla="*/ 9960077 w 11750777"/>
              <a:gd name="connsiteY2" fmla="*/ 171450 h 449212"/>
              <a:gd name="connsiteX3" fmla="*/ 10893527 w 11750777"/>
              <a:gd name="connsiteY3" fmla="*/ 266700 h 449212"/>
              <a:gd name="connsiteX4" fmla="*/ 11750777 w 11750777"/>
              <a:gd name="connsiteY4" fmla="*/ 0 h 449212"/>
              <a:gd name="connsiteX0" fmla="*/ 0 w 11750777"/>
              <a:gd name="connsiteY0" fmla="*/ 449212 h 615977"/>
              <a:gd name="connsiteX1" fmla="*/ 9140927 w 11750777"/>
              <a:gd name="connsiteY1" fmla="*/ 438150 h 615977"/>
              <a:gd name="connsiteX2" fmla="*/ 9960077 w 11750777"/>
              <a:gd name="connsiteY2" fmla="*/ 171450 h 615977"/>
              <a:gd name="connsiteX3" fmla="*/ 10893527 w 11750777"/>
              <a:gd name="connsiteY3" fmla="*/ 266700 h 615977"/>
              <a:gd name="connsiteX4" fmla="*/ 11750777 w 11750777"/>
              <a:gd name="connsiteY4" fmla="*/ 0 h 615977"/>
              <a:gd name="connsiteX0" fmla="*/ 0 w 11750777"/>
              <a:gd name="connsiteY0" fmla="*/ 449212 h 634197"/>
              <a:gd name="connsiteX1" fmla="*/ 3108838 w 11750777"/>
              <a:gd name="connsiteY1" fmla="*/ 634181 h 634197"/>
              <a:gd name="connsiteX2" fmla="*/ 9140927 w 11750777"/>
              <a:gd name="connsiteY2" fmla="*/ 438150 h 634197"/>
              <a:gd name="connsiteX3" fmla="*/ 9960077 w 11750777"/>
              <a:gd name="connsiteY3" fmla="*/ 171450 h 634197"/>
              <a:gd name="connsiteX4" fmla="*/ 10893527 w 11750777"/>
              <a:gd name="connsiteY4" fmla="*/ 266700 h 634197"/>
              <a:gd name="connsiteX5" fmla="*/ 11750777 w 11750777"/>
              <a:gd name="connsiteY5" fmla="*/ 0 h 634197"/>
              <a:gd name="connsiteX0" fmla="*/ 0 w 11750777"/>
              <a:gd name="connsiteY0" fmla="*/ 449212 h 1460093"/>
              <a:gd name="connsiteX1" fmla="*/ 5055625 w 11750777"/>
              <a:gd name="connsiteY1" fmla="*/ 1460091 h 1460093"/>
              <a:gd name="connsiteX2" fmla="*/ 9140927 w 11750777"/>
              <a:gd name="connsiteY2" fmla="*/ 438150 h 1460093"/>
              <a:gd name="connsiteX3" fmla="*/ 9960077 w 11750777"/>
              <a:gd name="connsiteY3" fmla="*/ 171450 h 1460093"/>
              <a:gd name="connsiteX4" fmla="*/ 10893527 w 11750777"/>
              <a:gd name="connsiteY4" fmla="*/ 266700 h 1460093"/>
              <a:gd name="connsiteX5" fmla="*/ 11750777 w 11750777"/>
              <a:gd name="connsiteY5" fmla="*/ 0 h 1460093"/>
              <a:gd name="connsiteX0" fmla="*/ 0 w 11750777"/>
              <a:gd name="connsiteY0" fmla="*/ 449212 h 1460091"/>
              <a:gd name="connsiteX1" fmla="*/ 5055625 w 11750777"/>
              <a:gd name="connsiteY1" fmla="*/ 1460091 h 1460091"/>
              <a:gd name="connsiteX2" fmla="*/ 9140927 w 11750777"/>
              <a:gd name="connsiteY2" fmla="*/ 438150 h 1460091"/>
              <a:gd name="connsiteX3" fmla="*/ 9960077 w 11750777"/>
              <a:gd name="connsiteY3" fmla="*/ 171450 h 1460091"/>
              <a:gd name="connsiteX4" fmla="*/ 10893527 w 11750777"/>
              <a:gd name="connsiteY4" fmla="*/ 266700 h 1460091"/>
              <a:gd name="connsiteX5" fmla="*/ 11750777 w 11750777"/>
              <a:gd name="connsiteY5" fmla="*/ 0 h 1460091"/>
              <a:gd name="connsiteX0" fmla="*/ 0 w 11750777"/>
              <a:gd name="connsiteY0" fmla="*/ 449212 h 1460091"/>
              <a:gd name="connsiteX1" fmla="*/ 5055625 w 11750777"/>
              <a:gd name="connsiteY1" fmla="*/ 1460091 h 1460091"/>
              <a:gd name="connsiteX2" fmla="*/ 9140927 w 11750777"/>
              <a:gd name="connsiteY2" fmla="*/ 438150 h 1460091"/>
              <a:gd name="connsiteX3" fmla="*/ 10893527 w 11750777"/>
              <a:gd name="connsiteY3" fmla="*/ 266700 h 1460091"/>
              <a:gd name="connsiteX4" fmla="*/ 11750777 w 11750777"/>
              <a:gd name="connsiteY4" fmla="*/ 0 h 1460091"/>
              <a:gd name="connsiteX0" fmla="*/ 0 w 11750777"/>
              <a:gd name="connsiteY0" fmla="*/ 449212 h 1460091"/>
              <a:gd name="connsiteX1" fmla="*/ 5055625 w 11750777"/>
              <a:gd name="connsiteY1" fmla="*/ 1460091 h 1460091"/>
              <a:gd name="connsiteX2" fmla="*/ 9140927 w 11750777"/>
              <a:gd name="connsiteY2" fmla="*/ 438150 h 1460091"/>
              <a:gd name="connsiteX3" fmla="*/ 10893527 w 11750777"/>
              <a:gd name="connsiteY3" fmla="*/ 266700 h 1460091"/>
              <a:gd name="connsiteX4" fmla="*/ 11750777 w 11750777"/>
              <a:gd name="connsiteY4" fmla="*/ 0 h 1460091"/>
              <a:gd name="connsiteX0" fmla="*/ 0 w 10893527"/>
              <a:gd name="connsiteY0" fmla="*/ 224410 h 1235289"/>
              <a:gd name="connsiteX1" fmla="*/ 5055625 w 10893527"/>
              <a:gd name="connsiteY1" fmla="*/ 1235289 h 1235289"/>
              <a:gd name="connsiteX2" fmla="*/ 9140927 w 10893527"/>
              <a:gd name="connsiteY2" fmla="*/ 213348 h 1235289"/>
              <a:gd name="connsiteX3" fmla="*/ 10893527 w 10893527"/>
              <a:gd name="connsiteY3" fmla="*/ 41898 h 1235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3527" h="1235289">
                <a:moveTo>
                  <a:pt x="0" y="224410"/>
                </a:moveTo>
                <a:cubicBezTo>
                  <a:pt x="518140" y="255238"/>
                  <a:pt x="3060188" y="322733"/>
                  <a:pt x="5055625" y="1235289"/>
                </a:cubicBezTo>
                <a:cubicBezTo>
                  <a:pt x="6579113" y="1233445"/>
                  <a:pt x="8142543" y="615446"/>
                  <a:pt x="9140927" y="213348"/>
                </a:cubicBezTo>
                <a:cubicBezTo>
                  <a:pt x="10139311" y="-188750"/>
                  <a:pt x="10458552" y="114923"/>
                  <a:pt x="10893527" y="41898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xmlns="" id="{EBE88028-329F-4441-9FF3-66095A422459}"/>
              </a:ext>
            </a:extLst>
          </p:cNvPr>
          <p:cNvSpPr/>
          <p:nvPr userDrawn="1"/>
        </p:nvSpPr>
        <p:spPr>
          <a:xfrm>
            <a:off x="10096502" y="-263675"/>
            <a:ext cx="2384136" cy="4568975"/>
          </a:xfrm>
          <a:custGeom>
            <a:avLst/>
            <a:gdLst>
              <a:gd name="connsiteX0" fmla="*/ 20683 w 1297145"/>
              <a:gd name="connsiteY0" fmla="*/ 16025 h 5788175"/>
              <a:gd name="connsiteX1" fmla="*/ 77833 w 1297145"/>
              <a:gd name="connsiteY1" fmla="*/ 35075 h 5788175"/>
              <a:gd name="connsiteX2" fmla="*/ 896983 w 1297145"/>
              <a:gd name="connsiteY2" fmla="*/ 435125 h 5788175"/>
              <a:gd name="connsiteX3" fmla="*/ 1297033 w 1297145"/>
              <a:gd name="connsiteY3" fmla="*/ 2359175 h 5788175"/>
              <a:gd name="connsiteX4" fmla="*/ 935083 w 1297145"/>
              <a:gd name="connsiteY4" fmla="*/ 4245125 h 5788175"/>
              <a:gd name="connsiteX5" fmla="*/ 668383 w 1297145"/>
              <a:gd name="connsiteY5" fmla="*/ 5788175 h 5788175"/>
              <a:gd name="connsiteX0" fmla="*/ 20683 w 1297145"/>
              <a:gd name="connsiteY0" fmla="*/ 16025 h 4245125"/>
              <a:gd name="connsiteX1" fmla="*/ 77833 w 1297145"/>
              <a:gd name="connsiteY1" fmla="*/ 35075 h 4245125"/>
              <a:gd name="connsiteX2" fmla="*/ 896983 w 1297145"/>
              <a:gd name="connsiteY2" fmla="*/ 435125 h 4245125"/>
              <a:gd name="connsiteX3" fmla="*/ 1297033 w 1297145"/>
              <a:gd name="connsiteY3" fmla="*/ 2359175 h 4245125"/>
              <a:gd name="connsiteX4" fmla="*/ 935083 w 1297145"/>
              <a:gd name="connsiteY4" fmla="*/ 4245125 h 4245125"/>
              <a:gd name="connsiteX0" fmla="*/ 20683 w 1300288"/>
              <a:gd name="connsiteY0" fmla="*/ 16025 h 4568975"/>
              <a:gd name="connsiteX1" fmla="*/ 77833 w 1300288"/>
              <a:gd name="connsiteY1" fmla="*/ 35075 h 4568975"/>
              <a:gd name="connsiteX2" fmla="*/ 896983 w 1300288"/>
              <a:gd name="connsiteY2" fmla="*/ 435125 h 4568975"/>
              <a:gd name="connsiteX3" fmla="*/ 1297033 w 1300288"/>
              <a:gd name="connsiteY3" fmla="*/ 2359175 h 4568975"/>
              <a:gd name="connsiteX4" fmla="*/ 1063719 w 1300288"/>
              <a:gd name="connsiteY4" fmla="*/ 4568975 h 4568975"/>
              <a:gd name="connsiteX0" fmla="*/ 20683 w 1298943"/>
              <a:gd name="connsiteY0" fmla="*/ 16025 h 4568975"/>
              <a:gd name="connsiteX1" fmla="*/ 77833 w 1298943"/>
              <a:gd name="connsiteY1" fmla="*/ 35075 h 4568975"/>
              <a:gd name="connsiteX2" fmla="*/ 896983 w 1298943"/>
              <a:gd name="connsiteY2" fmla="*/ 435125 h 4568975"/>
              <a:gd name="connsiteX3" fmla="*/ 1297033 w 1298943"/>
              <a:gd name="connsiteY3" fmla="*/ 2359175 h 4568975"/>
              <a:gd name="connsiteX4" fmla="*/ 1063719 w 1298943"/>
              <a:gd name="connsiteY4" fmla="*/ 4568975 h 4568975"/>
              <a:gd name="connsiteX0" fmla="*/ 20683 w 1341585"/>
              <a:gd name="connsiteY0" fmla="*/ 16025 h 4568975"/>
              <a:gd name="connsiteX1" fmla="*/ 77833 w 1341585"/>
              <a:gd name="connsiteY1" fmla="*/ 35075 h 4568975"/>
              <a:gd name="connsiteX2" fmla="*/ 896983 w 1341585"/>
              <a:gd name="connsiteY2" fmla="*/ 435125 h 4568975"/>
              <a:gd name="connsiteX3" fmla="*/ 1339912 w 1341585"/>
              <a:gd name="connsiteY3" fmla="*/ 2568725 h 4568975"/>
              <a:gd name="connsiteX4" fmla="*/ 1063719 w 1341585"/>
              <a:gd name="connsiteY4" fmla="*/ 4568975 h 45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585" h="4568975">
                <a:moveTo>
                  <a:pt x="20683" y="16025"/>
                </a:moveTo>
                <a:cubicBezTo>
                  <a:pt x="39733" y="22375"/>
                  <a:pt x="-68217" y="-34775"/>
                  <a:pt x="77833" y="35075"/>
                </a:cubicBezTo>
                <a:cubicBezTo>
                  <a:pt x="223883" y="104925"/>
                  <a:pt x="686637" y="12850"/>
                  <a:pt x="896983" y="435125"/>
                </a:cubicBezTo>
                <a:cubicBezTo>
                  <a:pt x="1107329" y="857400"/>
                  <a:pt x="1312123" y="1879750"/>
                  <a:pt x="1339912" y="2568725"/>
                </a:cubicBezTo>
                <a:cubicBezTo>
                  <a:pt x="1367701" y="3257700"/>
                  <a:pt x="1039858" y="3654575"/>
                  <a:pt x="1063719" y="4568975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xmlns="" id="{CA78B2E1-2E12-4999-B861-3965C137FB20}"/>
              </a:ext>
            </a:extLst>
          </p:cNvPr>
          <p:cNvSpPr/>
          <p:nvPr userDrawn="1"/>
        </p:nvSpPr>
        <p:spPr>
          <a:xfrm>
            <a:off x="5295900" y="-97193"/>
            <a:ext cx="6591300" cy="1183043"/>
          </a:xfrm>
          <a:custGeom>
            <a:avLst/>
            <a:gdLst>
              <a:gd name="connsiteX0" fmla="*/ 6591300 w 6591300"/>
              <a:gd name="connsiteY0" fmla="*/ 1183043 h 1183043"/>
              <a:gd name="connsiteX1" fmla="*/ 6248400 w 6591300"/>
              <a:gd name="connsiteY1" fmla="*/ 478193 h 1183043"/>
              <a:gd name="connsiteX2" fmla="*/ 5238750 w 6591300"/>
              <a:gd name="connsiteY2" fmla="*/ 59093 h 1183043"/>
              <a:gd name="connsiteX3" fmla="*/ 3676650 w 6591300"/>
              <a:gd name="connsiteY3" fmla="*/ 20993 h 1183043"/>
              <a:gd name="connsiteX4" fmla="*/ 2952750 w 6591300"/>
              <a:gd name="connsiteY4" fmla="*/ 230543 h 1183043"/>
              <a:gd name="connsiteX5" fmla="*/ 0 w 6591300"/>
              <a:gd name="connsiteY5" fmla="*/ 78143 h 1183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1300" h="1183043">
                <a:moveTo>
                  <a:pt x="6591300" y="1183043"/>
                </a:moveTo>
                <a:cubicBezTo>
                  <a:pt x="6532562" y="924280"/>
                  <a:pt x="6473825" y="665518"/>
                  <a:pt x="6248400" y="478193"/>
                </a:cubicBezTo>
                <a:cubicBezTo>
                  <a:pt x="6022975" y="290868"/>
                  <a:pt x="5667375" y="135293"/>
                  <a:pt x="5238750" y="59093"/>
                </a:cubicBezTo>
                <a:cubicBezTo>
                  <a:pt x="4810125" y="-17107"/>
                  <a:pt x="4057650" y="-7582"/>
                  <a:pt x="3676650" y="20993"/>
                </a:cubicBezTo>
                <a:cubicBezTo>
                  <a:pt x="3295650" y="49568"/>
                  <a:pt x="3565525" y="221018"/>
                  <a:pt x="2952750" y="230543"/>
                </a:cubicBezTo>
                <a:cubicBezTo>
                  <a:pt x="2339975" y="240068"/>
                  <a:pt x="1169987" y="159105"/>
                  <a:pt x="0" y="78143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xmlns="" id="{BF72BCC9-7B5C-44E3-A812-38BD7D01B413}"/>
              </a:ext>
            </a:extLst>
          </p:cNvPr>
          <p:cNvSpPr/>
          <p:nvPr userDrawn="1"/>
        </p:nvSpPr>
        <p:spPr>
          <a:xfrm>
            <a:off x="812801" y="990192"/>
            <a:ext cx="1901372" cy="1041807"/>
          </a:xfrm>
          <a:custGeom>
            <a:avLst/>
            <a:gdLst>
              <a:gd name="connsiteX0" fmla="*/ 0 w 1901372"/>
              <a:gd name="connsiteY0" fmla="*/ 1041807 h 1041807"/>
              <a:gd name="connsiteX1" fmla="*/ 653143 w 1901372"/>
              <a:gd name="connsiteY1" fmla="*/ 374150 h 1041807"/>
              <a:gd name="connsiteX2" fmla="*/ 1422400 w 1901372"/>
              <a:gd name="connsiteY2" fmla="*/ 11293 h 1041807"/>
              <a:gd name="connsiteX3" fmla="*/ 1901372 w 1901372"/>
              <a:gd name="connsiteY3" fmla="*/ 127407 h 104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1372" h="1041807">
                <a:moveTo>
                  <a:pt x="0" y="1041807"/>
                </a:moveTo>
                <a:cubicBezTo>
                  <a:pt x="208038" y="793854"/>
                  <a:pt x="416076" y="545902"/>
                  <a:pt x="653143" y="374150"/>
                </a:cubicBezTo>
                <a:cubicBezTo>
                  <a:pt x="890210" y="202398"/>
                  <a:pt x="1214362" y="52417"/>
                  <a:pt x="1422400" y="11293"/>
                </a:cubicBezTo>
                <a:cubicBezTo>
                  <a:pt x="1630438" y="-29831"/>
                  <a:pt x="1765905" y="48788"/>
                  <a:pt x="1901372" y="127407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xmlns="" id="{8341A8B1-1936-4511-9B97-70B4E237CD88}"/>
              </a:ext>
            </a:extLst>
          </p:cNvPr>
          <p:cNvSpPr/>
          <p:nvPr userDrawn="1"/>
        </p:nvSpPr>
        <p:spPr>
          <a:xfrm>
            <a:off x="10083800" y="3441700"/>
            <a:ext cx="1143000" cy="533400"/>
          </a:xfrm>
          <a:custGeom>
            <a:avLst/>
            <a:gdLst>
              <a:gd name="connsiteX0" fmla="*/ 0 w 1143000"/>
              <a:gd name="connsiteY0" fmla="*/ 533400 h 533400"/>
              <a:gd name="connsiteX1" fmla="*/ 254000 w 1143000"/>
              <a:gd name="connsiteY1" fmla="*/ 355600 h 533400"/>
              <a:gd name="connsiteX2" fmla="*/ 800100 w 1143000"/>
              <a:gd name="connsiteY2" fmla="*/ 469900 h 533400"/>
              <a:gd name="connsiteX3" fmla="*/ 1143000 w 1143000"/>
              <a:gd name="connsiteY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533400">
                <a:moveTo>
                  <a:pt x="0" y="533400"/>
                </a:moveTo>
                <a:cubicBezTo>
                  <a:pt x="60325" y="449791"/>
                  <a:pt x="120650" y="366183"/>
                  <a:pt x="254000" y="355600"/>
                </a:cubicBezTo>
                <a:cubicBezTo>
                  <a:pt x="387350" y="345017"/>
                  <a:pt x="651933" y="529167"/>
                  <a:pt x="800100" y="469900"/>
                </a:cubicBezTo>
                <a:cubicBezTo>
                  <a:pt x="948267" y="410633"/>
                  <a:pt x="1045633" y="205316"/>
                  <a:pt x="1143000" y="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3534BE00-DA30-4413-9A9E-CC93494593A1}"/>
              </a:ext>
            </a:extLst>
          </p:cNvPr>
          <p:cNvSpPr/>
          <p:nvPr userDrawn="1"/>
        </p:nvSpPr>
        <p:spPr>
          <a:xfrm flipV="1">
            <a:off x="415945" y="609779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0A0EE5D8-239E-4712-9279-195720689D34}"/>
              </a:ext>
            </a:extLst>
          </p:cNvPr>
          <p:cNvSpPr/>
          <p:nvPr userDrawn="1"/>
        </p:nvSpPr>
        <p:spPr>
          <a:xfrm flipV="1">
            <a:off x="11412850" y="5713079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xmlns="" id="{65AC235E-5008-455E-8C6A-9BD2B9115725}"/>
              </a:ext>
            </a:extLst>
          </p:cNvPr>
          <p:cNvSpPr/>
          <p:nvPr userDrawn="1"/>
        </p:nvSpPr>
        <p:spPr>
          <a:xfrm rot="7560883" flipV="1">
            <a:off x="7095153" y="6358076"/>
            <a:ext cx="301693" cy="301693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xmlns="" id="{B294DEB0-A87A-4928-A7AE-40174AA9C294}"/>
              </a:ext>
            </a:extLst>
          </p:cNvPr>
          <p:cNvSpPr/>
          <p:nvPr userDrawn="1"/>
        </p:nvSpPr>
        <p:spPr>
          <a:xfrm rot="7560883" flipV="1">
            <a:off x="11329527" y="554022"/>
            <a:ext cx="206407" cy="20640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xmlns="" id="{F296DB92-6B83-4356-A8D4-9244C665E800}"/>
              </a:ext>
            </a:extLst>
          </p:cNvPr>
          <p:cNvSpPr/>
          <p:nvPr userDrawn="1"/>
        </p:nvSpPr>
        <p:spPr>
          <a:xfrm rot="7560883" flipV="1">
            <a:off x="529633" y="1743258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xmlns="" id="{83143ADC-4ACC-42FD-B0FA-30718E2E18F8}"/>
              </a:ext>
            </a:extLst>
          </p:cNvPr>
          <p:cNvSpPr/>
          <p:nvPr userDrawn="1"/>
        </p:nvSpPr>
        <p:spPr>
          <a:xfrm flipV="1">
            <a:off x="276082" y="832000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4800C297-6FF4-4B6A-9B6E-53BDE3475650}"/>
              </a:ext>
            </a:extLst>
          </p:cNvPr>
          <p:cNvSpPr/>
          <p:nvPr userDrawn="1"/>
        </p:nvSpPr>
        <p:spPr>
          <a:xfrm flipV="1">
            <a:off x="846520" y="6284564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95727411-FE67-4CD9-9690-ECF472A103C2}"/>
              </a:ext>
            </a:extLst>
          </p:cNvPr>
          <p:cNvSpPr/>
          <p:nvPr userDrawn="1"/>
        </p:nvSpPr>
        <p:spPr>
          <a:xfrm rot="7560883" flipV="1">
            <a:off x="2832064" y="6318573"/>
            <a:ext cx="213597" cy="21359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xmlns="" id="{C5DF0A6A-3E04-495E-9563-2C20250BA062}"/>
              </a:ext>
            </a:extLst>
          </p:cNvPr>
          <p:cNvSpPr/>
          <p:nvPr userDrawn="1"/>
        </p:nvSpPr>
        <p:spPr>
          <a:xfrm flipV="1">
            <a:off x="11808104" y="1364182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A16D4C6B-CFB2-4205-B0A3-23E4F3AF6960}"/>
              </a:ext>
            </a:extLst>
          </p:cNvPr>
          <p:cNvSpPr/>
          <p:nvPr userDrawn="1"/>
        </p:nvSpPr>
        <p:spPr>
          <a:xfrm flipV="1">
            <a:off x="11460163" y="1065062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A9CAD084-CD1E-45C9-99B2-42E1C571BC81}"/>
              </a:ext>
            </a:extLst>
          </p:cNvPr>
          <p:cNvSpPr/>
          <p:nvPr userDrawn="1"/>
        </p:nvSpPr>
        <p:spPr>
          <a:xfrm flipV="1">
            <a:off x="9018543" y="210453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xmlns="" id="{FA6D4B5E-C6F3-41E7-9845-D15A17E29D5D}"/>
              </a:ext>
            </a:extLst>
          </p:cNvPr>
          <p:cNvSpPr/>
          <p:nvPr userDrawn="1"/>
        </p:nvSpPr>
        <p:spPr>
          <a:xfrm flipV="1">
            <a:off x="11127727" y="6318265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Рисунок 60">
            <a:extLst>
              <a:ext uri="{FF2B5EF4-FFF2-40B4-BE49-F238E27FC236}">
                <a16:creationId xmlns:a16="http://schemas.microsoft.com/office/drawing/2014/main" xmlns="" id="{92D61F22-E12A-48CE-AEE2-FEDF5D20C70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41146" y="1144919"/>
            <a:ext cx="3252379" cy="2933700"/>
          </a:xfrm>
          <a:custGeom>
            <a:avLst/>
            <a:gdLst>
              <a:gd name="connsiteX0" fmla="*/ 1460076 w 3252379"/>
              <a:gd name="connsiteY0" fmla="*/ 83 h 2933700"/>
              <a:gd name="connsiteX1" fmla="*/ 1806346 w 3252379"/>
              <a:gd name="connsiteY1" fmla="*/ 97677 h 2933700"/>
              <a:gd name="connsiteX2" fmla="*/ 3192385 w 3252379"/>
              <a:gd name="connsiteY2" fmla="*/ 1206509 h 2933700"/>
              <a:gd name="connsiteX3" fmla="*/ 2930578 w 3252379"/>
              <a:gd name="connsiteY3" fmla="*/ 2484746 h 2933700"/>
              <a:gd name="connsiteX4" fmla="*/ 2283760 w 3252379"/>
              <a:gd name="connsiteY4" fmla="*/ 2546347 h 2933700"/>
              <a:gd name="connsiteX5" fmla="*/ 1559939 w 3252379"/>
              <a:gd name="connsiteY5" fmla="*/ 2931358 h 2933700"/>
              <a:gd name="connsiteX6" fmla="*/ 543510 w 3252379"/>
              <a:gd name="connsiteY6" fmla="*/ 2654150 h 2933700"/>
              <a:gd name="connsiteX7" fmla="*/ 19896 w 3252379"/>
              <a:gd name="connsiteY7" fmla="*/ 1668522 h 2933700"/>
              <a:gd name="connsiteX8" fmla="*/ 189300 w 3252379"/>
              <a:gd name="connsiteY8" fmla="*/ 713695 h 2933700"/>
              <a:gd name="connsiteX9" fmla="*/ 1460076 w 3252379"/>
              <a:gd name="connsiteY9" fmla="*/ 83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2379" h="2933700">
                <a:moveTo>
                  <a:pt x="1460076" y="83"/>
                </a:moveTo>
                <a:cubicBezTo>
                  <a:pt x="1577355" y="1816"/>
                  <a:pt x="1693971" y="31022"/>
                  <a:pt x="1806346" y="97677"/>
                </a:cubicBezTo>
                <a:cubicBezTo>
                  <a:pt x="2405679" y="453170"/>
                  <a:pt x="3005013" y="808664"/>
                  <a:pt x="3192385" y="1206509"/>
                </a:cubicBezTo>
                <a:cubicBezTo>
                  <a:pt x="3379757" y="1604354"/>
                  <a:pt x="3082016" y="2261439"/>
                  <a:pt x="2930578" y="2484746"/>
                </a:cubicBezTo>
                <a:cubicBezTo>
                  <a:pt x="2779140" y="2708052"/>
                  <a:pt x="2512199" y="2471912"/>
                  <a:pt x="2283760" y="2546347"/>
                </a:cubicBezTo>
                <a:cubicBezTo>
                  <a:pt x="2055320" y="2620783"/>
                  <a:pt x="1849981" y="2913391"/>
                  <a:pt x="1559939" y="2931358"/>
                </a:cubicBezTo>
                <a:cubicBezTo>
                  <a:pt x="1269898" y="2949325"/>
                  <a:pt x="800184" y="2864623"/>
                  <a:pt x="543510" y="2654150"/>
                </a:cubicBezTo>
                <a:cubicBezTo>
                  <a:pt x="286836" y="2443678"/>
                  <a:pt x="78931" y="1991931"/>
                  <a:pt x="19896" y="1668522"/>
                </a:cubicBezTo>
                <a:cubicBezTo>
                  <a:pt x="-39139" y="1345113"/>
                  <a:pt x="37863" y="877966"/>
                  <a:pt x="189300" y="713695"/>
                </a:cubicBezTo>
                <a:cubicBezTo>
                  <a:pt x="431216" y="500976"/>
                  <a:pt x="951868" y="-7424"/>
                  <a:pt x="1460076" y="8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62" name="Рисунок 61">
            <a:extLst>
              <a:ext uri="{FF2B5EF4-FFF2-40B4-BE49-F238E27FC236}">
                <a16:creationId xmlns:a16="http://schemas.microsoft.com/office/drawing/2014/main" xmlns="" id="{959979C3-C4BB-4701-BB00-31E9053465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7906" y="1144919"/>
            <a:ext cx="3252379" cy="2933700"/>
          </a:xfrm>
          <a:custGeom>
            <a:avLst/>
            <a:gdLst>
              <a:gd name="connsiteX0" fmla="*/ 1460076 w 3252379"/>
              <a:gd name="connsiteY0" fmla="*/ 83 h 2933700"/>
              <a:gd name="connsiteX1" fmla="*/ 1806346 w 3252379"/>
              <a:gd name="connsiteY1" fmla="*/ 97677 h 2933700"/>
              <a:gd name="connsiteX2" fmla="*/ 3192385 w 3252379"/>
              <a:gd name="connsiteY2" fmla="*/ 1206509 h 2933700"/>
              <a:gd name="connsiteX3" fmla="*/ 2930578 w 3252379"/>
              <a:gd name="connsiteY3" fmla="*/ 2484746 h 2933700"/>
              <a:gd name="connsiteX4" fmla="*/ 2283760 w 3252379"/>
              <a:gd name="connsiteY4" fmla="*/ 2546347 h 2933700"/>
              <a:gd name="connsiteX5" fmla="*/ 1559939 w 3252379"/>
              <a:gd name="connsiteY5" fmla="*/ 2931358 h 2933700"/>
              <a:gd name="connsiteX6" fmla="*/ 543510 w 3252379"/>
              <a:gd name="connsiteY6" fmla="*/ 2654150 h 2933700"/>
              <a:gd name="connsiteX7" fmla="*/ 19896 w 3252379"/>
              <a:gd name="connsiteY7" fmla="*/ 1668522 h 2933700"/>
              <a:gd name="connsiteX8" fmla="*/ 189300 w 3252379"/>
              <a:gd name="connsiteY8" fmla="*/ 713695 h 2933700"/>
              <a:gd name="connsiteX9" fmla="*/ 1460076 w 3252379"/>
              <a:gd name="connsiteY9" fmla="*/ 83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2379" h="2933700">
                <a:moveTo>
                  <a:pt x="1460076" y="83"/>
                </a:moveTo>
                <a:cubicBezTo>
                  <a:pt x="1577355" y="1816"/>
                  <a:pt x="1693971" y="31022"/>
                  <a:pt x="1806346" y="97677"/>
                </a:cubicBezTo>
                <a:cubicBezTo>
                  <a:pt x="2405679" y="453170"/>
                  <a:pt x="3005013" y="808664"/>
                  <a:pt x="3192385" y="1206509"/>
                </a:cubicBezTo>
                <a:cubicBezTo>
                  <a:pt x="3379757" y="1604354"/>
                  <a:pt x="3082016" y="2261439"/>
                  <a:pt x="2930578" y="2484746"/>
                </a:cubicBezTo>
                <a:cubicBezTo>
                  <a:pt x="2779140" y="2708052"/>
                  <a:pt x="2512199" y="2471912"/>
                  <a:pt x="2283760" y="2546347"/>
                </a:cubicBezTo>
                <a:cubicBezTo>
                  <a:pt x="2055320" y="2620783"/>
                  <a:pt x="1849981" y="2913391"/>
                  <a:pt x="1559939" y="2931358"/>
                </a:cubicBezTo>
                <a:cubicBezTo>
                  <a:pt x="1269898" y="2949325"/>
                  <a:pt x="800184" y="2864623"/>
                  <a:pt x="543510" y="2654150"/>
                </a:cubicBezTo>
                <a:cubicBezTo>
                  <a:pt x="286836" y="2443678"/>
                  <a:pt x="78931" y="1991931"/>
                  <a:pt x="19896" y="1668522"/>
                </a:cubicBezTo>
                <a:cubicBezTo>
                  <a:pt x="-39139" y="1345113"/>
                  <a:pt x="37863" y="877966"/>
                  <a:pt x="189300" y="713695"/>
                </a:cubicBezTo>
                <a:cubicBezTo>
                  <a:pt x="431216" y="500976"/>
                  <a:pt x="951868" y="-7424"/>
                  <a:pt x="1460076" y="8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63" name="Рисунок 62">
            <a:extLst>
              <a:ext uri="{FF2B5EF4-FFF2-40B4-BE49-F238E27FC236}">
                <a16:creationId xmlns:a16="http://schemas.microsoft.com/office/drawing/2014/main" xmlns="" id="{5ACF9FD3-8F78-487A-80B5-9A917F8F82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994666" y="1144919"/>
            <a:ext cx="3252379" cy="2933700"/>
          </a:xfrm>
          <a:custGeom>
            <a:avLst/>
            <a:gdLst>
              <a:gd name="connsiteX0" fmla="*/ 1460076 w 3252379"/>
              <a:gd name="connsiteY0" fmla="*/ 83 h 2933700"/>
              <a:gd name="connsiteX1" fmla="*/ 1806346 w 3252379"/>
              <a:gd name="connsiteY1" fmla="*/ 97677 h 2933700"/>
              <a:gd name="connsiteX2" fmla="*/ 3192385 w 3252379"/>
              <a:gd name="connsiteY2" fmla="*/ 1206509 h 2933700"/>
              <a:gd name="connsiteX3" fmla="*/ 2930578 w 3252379"/>
              <a:gd name="connsiteY3" fmla="*/ 2484746 h 2933700"/>
              <a:gd name="connsiteX4" fmla="*/ 2283760 w 3252379"/>
              <a:gd name="connsiteY4" fmla="*/ 2546347 h 2933700"/>
              <a:gd name="connsiteX5" fmla="*/ 1559939 w 3252379"/>
              <a:gd name="connsiteY5" fmla="*/ 2931358 h 2933700"/>
              <a:gd name="connsiteX6" fmla="*/ 543510 w 3252379"/>
              <a:gd name="connsiteY6" fmla="*/ 2654150 h 2933700"/>
              <a:gd name="connsiteX7" fmla="*/ 19896 w 3252379"/>
              <a:gd name="connsiteY7" fmla="*/ 1668522 h 2933700"/>
              <a:gd name="connsiteX8" fmla="*/ 189300 w 3252379"/>
              <a:gd name="connsiteY8" fmla="*/ 713695 h 2933700"/>
              <a:gd name="connsiteX9" fmla="*/ 1460076 w 3252379"/>
              <a:gd name="connsiteY9" fmla="*/ 83 h 293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52379" h="2933700">
                <a:moveTo>
                  <a:pt x="1460076" y="83"/>
                </a:moveTo>
                <a:cubicBezTo>
                  <a:pt x="1577355" y="1816"/>
                  <a:pt x="1693971" y="31022"/>
                  <a:pt x="1806346" y="97677"/>
                </a:cubicBezTo>
                <a:cubicBezTo>
                  <a:pt x="2405679" y="453170"/>
                  <a:pt x="3005013" y="808664"/>
                  <a:pt x="3192385" y="1206509"/>
                </a:cubicBezTo>
                <a:cubicBezTo>
                  <a:pt x="3379757" y="1604354"/>
                  <a:pt x="3082016" y="2261439"/>
                  <a:pt x="2930578" y="2484746"/>
                </a:cubicBezTo>
                <a:cubicBezTo>
                  <a:pt x="2779140" y="2708052"/>
                  <a:pt x="2512199" y="2471912"/>
                  <a:pt x="2283760" y="2546347"/>
                </a:cubicBezTo>
                <a:cubicBezTo>
                  <a:pt x="2055320" y="2620783"/>
                  <a:pt x="1849981" y="2913391"/>
                  <a:pt x="1559939" y="2931358"/>
                </a:cubicBezTo>
                <a:cubicBezTo>
                  <a:pt x="1269898" y="2949325"/>
                  <a:pt x="800184" y="2864623"/>
                  <a:pt x="543510" y="2654150"/>
                </a:cubicBezTo>
                <a:cubicBezTo>
                  <a:pt x="286836" y="2443678"/>
                  <a:pt x="78931" y="1991931"/>
                  <a:pt x="19896" y="1668522"/>
                </a:cubicBezTo>
                <a:cubicBezTo>
                  <a:pt x="-39139" y="1345113"/>
                  <a:pt x="37863" y="877966"/>
                  <a:pt x="189300" y="713695"/>
                </a:cubicBezTo>
                <a:cubicBezTo>
                  <a:pt x="431216" y="500976"/>
                  <a:pt x="951868" y="-7424"/>
                  <a:pt x="1460076" y="8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66" name="Текст 65">
            <a:extLst>
              <a:ext uri="{FF2B5EF4-FFF2-40B4-BE49-F238E27FC236}">
                <a16:creationId xmlns:a16="http://schemas.microsoft.com/office/drawing/2014/main" xmlns="" id="{56914236-883D-4182-B418-5F8DF20F8A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146" y="4207021"/>
            <a:ext cx="3195637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800" kern="1200" smtClean="0">
                <a:solidFill>
                  <a:schemeClr val="bg1"/>
                </a:solidFill>
                <a:latin typeface="Oswald SemiBold" pitchFamily="2" charset="-52"/>
                <a:ea typeface="+mn-ea"/>
                <a:cs typeface="+mn-cs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8" name="Текст 65">
            <a:extLst>
              <a:ext uri="{FF2B5EF4-FFF2-40B4-BE49-F238E27FC236}">
                <a16:creationId xmlns:a16="http://schemas.microsoft.com/office/drawing/2014/main" xmlns="" id="{424C2C0F-0B31-4E39-A6F8-E660CCBEEA0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7906" y="4207021"/>
            <a:ext cx="3195637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800" kern="1200" smtClean="0">
                <a:solidFill>
                  <a:schemeClr val="bg1"/>
                </a:solidFill>
                <a:latin typeface="Oswald SemiBold" pitchFamily="2" charset="-52"/>
                <a:ea typeface="+mn-ea"/>
                <a:cs typeface="+mn-cs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0" name="Текст 65">
            <a:extLst>
              <a:ext uri="{FF2B5EF4-FFF2-40B4-BE49-F238E27FC236}">
                <a16:creationId xmlns:a16="http://schemas.microsoft.com/office/drawing/2014/main" xmlns="" id="{5E5E8E18-0C5B-4165-9288-8737689552A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94664" y="4207021"/>
            <a:ext cx="3195637" cy="3429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800" kern="1200" smtClean="0">
                <a:solidFill>
                  <a:schemeClr val="bg1"/>
                </a:solidFill>
                <a:latin typeface="Oswald SemiBold" pitchFamily="2" charset="-52"/>
                <a:ea typeface="+mn-ea"/>
                <a:cs typeface="+mn-cs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2" name="Овал 71">
            <a:extLst>
              <a:ext uri="{FF2B5EF4-FFF2-40B4-BE49-F238E27FC236}">
                <a16:creationId xmlns:a16="http://schemas.microsoft.com/office/drawing/2014/main" xmlns="" id="{7E7730C3-E72B-457C-8FA9-2C5E6CC80A25}"/>
              </a:ext>
            </a:extLst>
          </p:cNvPr>
          <p:cNvSpPr/>
          <p:nvPr userDrawn="1"/>
        </p:nvSpPr>
        <p:spPr>
          <a:xfrm flipV="1">
            <a:off x="4397481" y="3537366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xmlns="" id="{753674ED-E4A1-47CE-B652-B28CDA743DEF}"/>
              </a:ext>
            </a:extLst>
          </p:cNvPr>
          <p:cNvSpPr/>
          <p:nvPr userDrawn="1"/>
        </p:nvSpPr>
        <p:spPr>
          <a:xfrm flipV="1">
            <a:off x="11250853" y="3183365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Текст 58">
            <a:extLst>
              <a:ext uri="{FF2B5EF4-FFF2-40B4-BE49-F238E27FC236}">
                <a16:creationId xmlns:a16="http://schemas.microsoft.com/office/drawing/2014/main" xmlns="" id="{69721F19-8907-4919-B895-583123E68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84405" y="4741863"/>
            <a:ext cx="3252379" cy="14123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Текст 58">
            <a:extLst>
              <a:ext uri="{FF2B5EF4-FFF2-40B4-BE49-F238E27FC236}">
                <a16:creationId xmlns:a16="http://schemas.microsoft.com/office/drawing/2014/main" xmlns="" id="{AA709705-8076-4372-AC15-C76EDAF46E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11164" y="4741863"/>
            <a:ext cx="3252379" cy="14123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0" name="Текст 58">
            <a:extLst>
              <a:ext uri="{FF2B5EF4-FFF2-40B4-BE49-F238E27FC236}">
                <a16:creationId xmlns:a16="http://schemas.microsoft.com/office/drawing/2014/main" xmlns="" id="{8C6D5B80-A8D2-4134-AAE5-16C7BB91A9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994664" y="4741863"/>
            <a:ext cx="3252379" cy="141230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xmlns="" id="{2B8152F1-5509-4D65-B620-DA45DB1E9A8A}"/>
              </a:ext>
            </a:extLst>
          </p:cNvPr>
          <p:cNvSpPr/>
          <p:nvPr userDrawn="1"/>
        </p:nvSpPr>
        <p:spPr>
          <a:xfrm flipV="1">
            <a:off x="6709910" y="6495458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997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1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7" presetClass="emph" presetSubtype="0" repeatCount="indefinite" fill="remove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86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87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7" presetClass="emph" presetSubtype="0" repeatCount="indefinite" fill="remove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95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20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21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625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29" dur="625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30" dur="625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625" autoRev="1" fill="remove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7" presetClass="emph" presetSubtype="0" repeatCount="indefinite" fill="remove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3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7" presetClass="emph" presetSubtype="0" repeatCount="indefinite" fill="remove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5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56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57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65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66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7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3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74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75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7" presetClass="emph" presetSubtype="0" repeatCount="indefinite" fill="remove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5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2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5" grpId="1" animBg="1"/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8" grpId="0" animBg="1"/>
      <p:bldP spid="38" grpId="1" animBg="1"/>
      <p:bldP spid="61" grpId="0"/>
      <p:bldP spid="62" grpId="0"/>
      <p:bldP spid="63" grpId="0"/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animBg="1"/>
      <p:bldP spid="72" grpId="1" animBg="1"/>
      <p:bldP spid="36" grpId="0" animBg="1"/>
      <p:bldP spid="36" grpId="1" animBg="1"/>
      <p:bldP spid="3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1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xmlns="" id="{E1BEA07C-87A0-4741-947B-95CFBF8D7CA7}"/>
              </a:ext>
            </a:extLst>
          </p:cNvPr>
          <p:cNvSpPr/>
          <p:nvPr userDrawn="1"/>
        </p:nvSpPr>
        <p:spPr>
          <a:xfrm rot="10800000" flipH="1">
            <a:off x="10130694" y="657226"/>
            <a:ext cx="2162630" cy="4643422"/>
          </a:xfrm>
          <a:custGeom>
            <a:avLst/>
            <a:gdLst>
              <a:gd name="connsiteX0" fmla="*/ 621268 w 2598939"/>
              <a:gd name="connsiteY0" fmla="*/ 0 h 3615838"/>
              <a:gd name="connsiteX1" fmla="*/ 2598939 w 2598939"/>
              <a:gd name="connsiteY1" fmla="*/ 0 h 3615838"/>
              <a:gd name="connsiteX2" fmla="*/ 2598939 w 2598939"/>
              <a:gd name="connsiteY2" fmla="*/ 3615838 h 3615838"/>
              <a:gd name="connsiteX3" fmla="*/ 2575127 w 2598939"/>
              <a:gd name="connsiteY3" fmla="*/ 3608784 h 3615838"/>
              <a:gd name="connsiteX4" fmla="*/ 2141739 w 2598939"/>
              <a:gd name="connsiteY4" fmla="*/ 3314700 h 3615838"/>
              <a:gd name="connsiteX5" fmla="*/ 1455939 w 2598939"/>
              <a:gd name="connsiteY5" fmla="*/ 2114550 h 3615838"/>
              <a:gd name="connsiteX6" fmla="*/ 141489 w 2598939"/>
              <a:gd name="connsiteY6" fmla="*/ 1752600 h 3615838"/>
              <a:gd name="connsiteX7" fmla="*/ 141489 w 2598939"/>
              <a:gd name="connsiteY7" fmla="*/ 685800 h 3615838"/>
              <a:gd name="connsiteX8" fmla="*/ 614111 w 2598939"/>
              <a:gd name="connsiteY8" fmla="*/ 6028 h 3615838"/>
              <a:gd name="connsiteX9" fmla="*/ 621268 w 2598939"/>
              <a:gd name="connsiteY9" fmla="*/ 0 h 3615838"/>
              <a:gd name="connsiteX0" fmla="*/ 621268 w 2598939"/>
              <a:gd name="connsiteY0" fmla="*/ 268287 h 3884125"/>
              <a:gd name="connsiteX1" fmla="*/ 2598939 w 2598939"/>
              <a:gd name="connsiteY1" fmla="*/ 268287 h 3884125"/>
              <a:gd name="connsiteX2" fmla="*/ 2598939 w 2598939"/>
              <a:gd name="connsiteY2" fmla="*/ 3884125 h 3884125"/>
              <a:gd name="connsiteX3" fmla="*/ 2575127 w 2598939"/>
              <a:gd name="connsiteY3" fmla="*/ 3877071 h 3884125"/>
              <a:gd name="connsiteX4" fmla="*/ 2141739 w 2598939"/>
              <a:gd name="connsiteY4" fmla="*/ 3582987 h 3884125"/>
              <a:gd name="connsiteX5" fmla="*/ 1455939 w 2598939"/>
              <a:gd name="connsiteY5" fmla="*/ 2382837 h 3884125"/>
              <a:gd name="connsiteX6" fmla="*/ 141489 w 2598939"/>
              <a:gd name="connsiteY6" fmla="*/ 2020887 h 3884125"/>
              <a:gd name="connsiteX7" fmla="*/ 141489 w 2598939"/>
              <a:gd name="connsiteY7" fmla="*/ 954087 h 3884125"/>
              <a:gd name="connsiteX8" fmla="*/ 614111 w 2598939"/>
              <a:gd name="connsiteY8" fmla="*/ 274315 h 3884125"/>
              <a:gd name="connsiteX9" fmla="*/ 621268 w 2598939"/>
              <a:gd name="connsiteY9" fmla="*/ 268287 h 3884125"/>
              <a:gd name="connsiteX0" fmla="*/ 621268 w 2598939"/>
              <a:gd name="connsiteY0" fmla="*/ 536126 h 4151964"/>
              <a:gd name="connsiteX1" fmla="*/ 2598939 w 2598939"/>
              <a:gd name="connsiteY1" fmla="*/ 536126 h 4151964"/>
              <a:gd name="connsiteX2" fmla="*/ 2598939 w 2598939"/>
              <a:gd name="connsiteY2" fmla="*/ 4151964 h 4151964"/>
              <a:gd name="connsiteX3" fmla="*/ 2575127 w 2598939"/>
              <a:gd name="connsiteY3" fmla="*/ 4144910 h 4151964"/>
              <a:gd name="connsiteX4" fmla="*/ 2141739 w 2598939"/>
              <a:gd name="connsiteY4" fmla="*/ 3850826 h 4151964"/>
              <a:gd name="connsiteX5" fmla="*/ 1455939 w 2598939"/>
              <a:gd name="connsiteY5" fmla="*/ 2650676 h 4151964"/>
              <a:gd name="connsiteX6" fmla="*/ 141489 w 2598939"/>
              <a:gd name="connsiteY6" fmla="*/ 2288726 h 4151964"/>
              <a:gd name="connsiteX7" fmla="*/ 141489 w 2598939"/>
              <a:gd name="connsiteY7" fmla="*/ 1221926 h 4151964"/>
              <a:gd name="connsiteX8" fmla="*/ 614111 w 2598939"/>
              <a:gd name="connsiteY8" fmla="*/ 542154 h 4151964"/>
              <a:gd name="connsiteX9" fmla="*/ 621268 w 2598939"/>
              <a:gd name="connsiteY9" fmla="*/ 536126 h 4151964"/>
              <a:gd name="connsiteX0" fmla="*/ 614111 w 2598939"/>
              <a:gd name="connsiteY0" fmla="*/ 6028 h 3615838"/>
              <a:gd name="connsiteX1" fmla="*/ 2598939 w 2598939"/>
              <a:gd name="connsiteY1" fmla="*/ 0 h 3615838"/>
              <a:gd name="connsiteX2" fmla="*/ 2598939 w 2598939"/>
              <a:gd name="connsiteY2" fmla="*/ 3615838 h 3615838"/>
              <a:gd name="connsiteX3" fmla="*/ 2575127 w 2598939"/>
              <a:gd name="connsiteY3" fmla="*/ 3608784 h 3615838"/>
              <a:gd name="connsiteX4" fmla="*/ 2141739 w 2598939"/>
              <a:gd name="connsiteY4" fmla="*/ 3314700 h 3615838"/>
              <a:gd name="connsiteX5" fmla="*/ 1455939 w 2598939"/>
              <a:gd name="connsiteY5" fmla="*/ 2114550 h 3615838"/>
              <a:gd name="connsiteX6" fmla="*/ 141489 w 2598939"/>
              <a:gd name="connsiteY6" fmla="*/ 1752600 h 3615838"/>
              <a:gd name="connsiteX7" fmla="*/ 141489 w 2598939"/>
              <a:gd name="connsiteY7" fmla="*/ 685800 h 3615838"/>
              <a:gd name="connsiteX8" fmla="*/ 614111 w 2598939"/>
              <a:gd name="connsiteY8" fmla="*/ 6028 h 3615838"/>
              <a:gd name="connsiteX0" fmla="*/ 614111 w 2598939"/>
              <a:gd name="connsiteY0" fmla="*/ 323469 h 3933279"/>
              <a:gd name="connsiteX1" fmla="*/ 2598939 w 2598939"/>
              <a:gd name="connsiteY1" fmla="*/ 317441 h 3933279"/>
              <a:gd name="connsiteX2" fmla="*/ 2598939 w 2598939"/>
              <a:gd name="connsiteY2" fmla="*/ 3933279 h 3933279"/>
              <a:gd name="connsiteX3" fmla="*/ 2575127 w 2598939"/>
              <a:gd name="connsiteY3" fmla="*/ 3926225 h 3933279"/>
              <a:gd name="connsiteX4" fmla="*/ 2141739 w 2598939"/>
              <a:gd name="connsiteY4" fmla="*/ 3632141 h 3933279"/>
              <a:gd name="connsiteX5" fmla="*/ 1455939 w 2598939"/>
              <a:gd name="connsiteY5" fmla="*/ 2431991 h 3933279"/>
              <a:gd name="connsiteX6" fmla="*/ 141489 w 2598939"/>
              <a:gd name="connsiteY6" fmla="*/ 2070041 h 3933279"/>
              <a:gd name="connsiteX7" fmla="*/ 141489 w 2598939"/>
              <a:gd name="connsiteY7" fmla="*/ 1003241 h 3933279"/>
              <a:gd name="connsiteX8" fmla="*/ 614111 w 2598939"/>
              <a:gd name="connsiteY8" fmla="*/ 323469 h 3933279"/>
              <a:gd name="connsiteX0" fmla="*/ 614111 w 2598939"/>
              <a:gd name="connsiteY0" fmla="*/ 423090 h 4032900"/>
              <a:gd name="connsiteX1" fmla="*/ 2598939 w 2598939"/>
              <a:gd name="connsiteY1" fmla="*/ 417062 h 4032900"/>
              <a:gd name="connsiteX2" fmla="*/ 2598939 w 2598939"/>
              <a:gd name="connsiteY2" fmla="*/ 4032900 h 4032900"/>
              <a:gd name="connsiteX3" fmla="*/ 2575127 w 2598939"/>
              <a:gd name="connsiteY3" fmla="*/ 4025846 h 4032900"/>
              <a:gd name="connsiteX4" fmla="*/ 2141739 w 2598939"/>
              <a:gd name="connsiteY4" fmla="*/ 3731762 h 4032900"/>
              <a:gd name="connsiteX5" fmla="*/ 1455939 w 2598939"/>
              <a:gd name="connsiteY5" fmla="*/ 2531612 h 4032900"/>
              <a:gd name="connsiteX6" fmla="*/ 141489 w 2598939"/>
              <a:gd name="connsiteY6" fmla="*/ 2169662 h 4032900"/>
              <a:gd name="connsiteX7" fmla="*/ 141489 w 2598939"/>
              <a:gd name="connsiteY7" fmla="*/ 1102862 h 4032900"/>
              <a:gd name="connsiteX8" fmla="*/ 614111 w 2598939"/>
              <a:gd name="connsiteY8" fmla="*/ 423090 h 4032900"/>
              <a:gd name="connsiteX0" fmla="*/ 835179 w 2729587"/>
              <a:gd name="connsiteY0" fmla="*/ 270687 h 4310657"/>
              <a:gd name="connsiteX1" fmla="*/ 2598939 w 2729587"/>
              <a:gd name="connsiteY1" fmla="*/ 694819 h 4310657"/>
              <a:gd name="connsiteX2" fmla="*/ 2598939 w 2729587"/>
              <a:gd name="connsiteY2" fmla="*/ 4310657 h 4310657"/>
              <a:gd name="connsiteX3" fmla="*/ 2575127 w 2729587"/>
              <a:gd name="connsiteY3" fmla="*/ 4303603 h 4310657"/>
              <a:gd name="connsiteX4" fmla="*/ 2141739 w 2729587"/>
              <a:gd name="connsiteY4" fmla="*/ 4009519 h 4310657"/>
              <a:gd name="connsiteX5" fmla="*/ 1455939 w 2729587"/>
              <a:gd name="connsiteY5" fmla="*/ 2809369 h 4310657"/>
              <a:gd name="connsiteX6" fmla="*/ 141489 w 2729587"/>
              <a:gd name="connsiteY6" fmla="*/ 2447419 h 4310657"/>
              <a:gd name="connsiteX7" fmla="*/ 141489 w 2729587"/>
              <a:gd name="connsiteY7" fmla="*/ 1380619 h 4310657"/>
              <a:gd name="connsiteX8" fmla="*/ 835179 w 2729587"/>
              <a:gd name="connsiteY8" fmla="*/ 270687 h 4310657"/>
              <a:gd name="connsiteX0" fmla="*/ 835179 w 2729587"/>
              <a:gd name="connsiteY0" fmla="*/ 285909 h 4325879"/>
              <a:gd name="connsiteX1" fmla="*/ 2598939 w 2729587"/>
              <a:gd name="connsiteY1" fmla="*/ 710041 h 4325879"/>
              <a:gd name="connsiteX2" fmla="*/ 2598939 w 2729587"/>
              <a:gd name="connsiteY2" fmla="*/ 4325879 h 4325879"/>
              <a:gd name="connsiteX3" fmla="*/ 2575127 w 2729587"/>
              <a:gd name="connsiteY3" fmla="*/ 4318825 h 4325879"/>
              <a:gd name="connsiteX4" fmla="*/ 2141739 w 2729587"/>
              <a:gd name="connsiteY4" fmla="*/ 4024741 h 4325879"/>
              <a:gd name="connsiteX5" fmla="*/ 1455939 w 2729587"/>
              <a:gd name="connsiteY5" fmla="*/ 2824591 h 4325879"/>
              <a:gd name="connsiteX6" fmla="*/ 141489 w 2729587"/>
              <a:gd name="connsiteY6" fmla="*/ 2462641 h 4325879"/>
              <a:gd name="connsiteX7" fmla="*/ 141489 w 2729587"/>
              <a:gd name="connsiteY7" fmla="*/ 1395841 h 4325879"/>
              <a:gd name="connsiteX8" fmla="*/ 835179 w 2729587"/>
              <a:gd name="connsiteY8" fmla="*/ 285909 h 4325879"/>
              <a:gd name="connsiteX0" fmla="*/ 710634 w 2605042"/>
              <a:gd name="connsiteY0" fmla="*/ 171705 h 4211675"/>
              <a:gd name="connsiteX1" fmla="*/ 2474394 w 2605042"/>
              <a:gd name="connsiteY1" fmla="*/ 595837 h 4211675"/>
              <a:gd name="connsiteX2" fmla="*/ 2474394 w 2605042"/>
              <a:gd name="connsiteY2" fmla="*/ 4211675 h 4211675"/>
              <a:gd name="connsiteX3" fmla="*/ 2450582 w 2605042"/>
              <a:gd name="connsiteY3" fmla="*/ 4204621 h 4211675"/>
              <a:gd name="connsiteX4" fmla="*/ 2017194 w 2605042"/>
              <a:gd name="connsiteY4" fmla="*/ 3910537 h 4211675"/>
              <a:gd name="connsiteX5" fmla="*/ 1331394 w 2605042"/>
              <a:gd name="connsiteY5" fmla="*/ 2710387 h 4211675"/>
              <a:gd name="connsiteX6" fmla="*/ 16944 w 2605042"/>
              <a:gd name="connsiteY6" fmla="*/ 2348437 h 4211675"/>
              <a:gd name="connsiteX7" fmla="*/ 710634 w 2605042"/>
              <a:gd name="connsiteY7" fmla="*/ 171705 h 4211675"/>
              <a:gd name="connsiteX0" fmla="*/ 854592 w 2749000"/>
              <a:gd name="connsiteY0" fmla="*/ 154072 h 4194042"/>
              <a:gd name="connsiteX1" fmla="*/ 2618352 w 2749000"/>
              <a:gd name="connsiteY1" fmla="*/ 578204 h 4194042"/>
              <a:gd name="connsiteX2" fmla="*/ 2618352 w 2749000"/>
              <a:gd name="connsiteY2" fmla="*/ 4194042 h 4194042"/>
              <a:gd name="connsiteX3" fmla="*/ 2594540 w 2749000"/>
              <a:gd name="connsiteY3" fmla="*/ 4186988 h 4194042"/>
              <a:gd name="connsiteX4" fmla="*/ 2161152 w 2749000"/>
              <a:gd name="connsiteY4" fmla="*/ 3892904 h 4194042"/>
              <a:gd name="connsiteX5" fmla="*/ 1475352 w 2749000"/>
              <a:gd name="connsiteY5" fmla="*/ 2692754 h 4194042"/>
              <a:gd name="connsiteX6" fmla="*/ 13523 w 2749000"/>
              <a:gd name="connsiteY6" fmla="*/ 2089914 h 4194042"/>
              <a:gd name="connsiteX7" fmla="*/ 854592 w 2749000"/>
              <a:gd name="connsiteY7" fmla="*/ 154072 h 4194042"/>
              <a:gd name="connsiteX0" fmla="*/ 894095 w 2788503"/>
              <a:gd name="connsiteY0" fmla="*/ 154072 h 4194042"/>
              <a:gd name="connsiteX1" fmla="*/ 2657855 w 2788503"/>
              <a:gd name="connsiteY1" fmla="*/ 578204 h 4194042"/>
              <a:gd name="connsiteX2" fmla="*/ 2657855 w 2788503"/>
              <a:gd name="connsiteY2" fmla="*/ 4194042 h 4194042"/>
              <a:gd name="connsiteX3" fmla="*/ 2634043 w 2788503"/>
              <a:gd name="connsiteY3" fmla="*/ 4186988 h 4194042"/>
              <a:gd name="connsiteX4" fmla="*/ 2200655 w 2788503"/>
              <a:gd name="connsiteY4" fmla="*/ 3892904 h 4194042"/>
              <a:gd name="connsiteX5" fmla="*/ 1514855 w 2788503"/>
              <a:gd name="connsiteY5" fmla="*/ 2692754 h 4194042"/>
              <a:gd name="connsiteX6" fmla="*/ 53026 w 2788503"/>
              <a:gd name="connsiteY6" fmla="*/ 2089914 h 4194042"/>
              <a:gd name="connsiteX7" fmla="*/ 894095 w 2788503"/>
              <a:gd name="connsiteY7" fmla="*/ 154072 h 419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88503" h="4194042">
                <a:moveTo>
                  <a:pt x="894095" y="154072"/>
                </a:moveTo>
                <a:cubicBezTo>
                  <a:pt x="1328233" y="-97880"/>
                  <a:pt x="2363895" y="-95124"/>
                  <a:pt x="2657855" y="578204"/>
                </a:cubicBezTo>
                <a:cubicBezTo>
                  <a:pt x="2951815" y="1251532"/>
                  <a:pt x="2657855" y="2988763"/>
                  <a:pt x="2657855" y="4194042"/>
                </a:cubicBezTo>
                <a:lnTo>
                  <a:pt x="2634043" y="4186988"/>
                </a:lnTo>
                <a:cubicBezTo>
                  <a:pt x="2484817" y="4128648"/>
                  <a:pt x="2324480" y="4013554"/>
                  <a:pt x="2200655" y="3892904"/>
                </a:cubicBezTo>
                <a:cubicBezTo>
                  <a:pt x="1953005" y="3651604"/>
                  <a:pt x="1872793" y="2993252"/>
                  <a:pt x="1514855" y="2692754"/>
                </a:cubicBezTo>
                <a:cubicBezTo>
                  <a:pt x="1156917" y="2392256"/>
                  <a:pt x="296664" y="2586135"/>
                  <a:pt x="53026" y="2089914"/>
                </a:cubicBezTo>
                <a:cubicBezTo>
                  <a:pt x="-190612" y="1593693"/>
                  <a:pt x="459957" y="406024"/>
                  <a:pt x="894095" y="154072"/>
                </a:cubicBezTo>
                <a:close/>
              </a:path>
            </a:pathLst>
          </a:custGeom>
          <a:gradFill>
            <a:gsLst>
              <a:gs pos="1000">
                <a:srgbClr val="498FED"/>
              </a:gs>
              <a:gs pos="76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xmlns="" id="{561CCC5D-CAA8-4CB9-867C-D57DD55F75EF}"/>
              </a:ext>
            </a:extLst>
          </p:cNvPr>
          <p:cNvSpPr/>
          <p:nvPr userDrawn="1"/>
        </p:nvSpPr>
        <p:spPr>
          <a:xfrm>
            <a:off x="-422442" y="2789622"/>
            <a:ext cx="12862092" cy="4297612"/>
          </a:xfrm>
          <a:custGeom>
            <a:avLst/>
            <a:gdLst>
              <a:gd name="connsiteX0" fmla="*/ 60492 w 12862092"/>
              <a:gd name="connsiteY0" fmla="*/ 163128 h 4297612"/>
              <a:gd name="connsiteX1" fmla="*/ 60492 w 12862092"/>
              <a:gd name="connsiteY1" fmla="*/ 315528 h 4297612"/>
              <a:gd name="connsiteX2" fmla="*/ 689142 w 12862092"/>
              <a:gd name="connsiteY2" fmla="*/ 3020628 h 4297612"/>
              <a:gd name="connsiteX3" fmla="*/ 1260642 w 12862092"/>
              <a:gd name="connsiteY3" fmla="*/ 3877878 h 4297612"/>
              <a:gd name="connsiteX4" fmla="*/ 3260892 w 12862092"/>
              <a:gd name="connsiteY4" fmla="*/ 3725478 h 4297612"/>
              <a:gd name="connsiteX5" fmla="*/ 6175542 w 12862092"/>
              <a:gd name="connsiteY5" fmla="*/ 4296978 h 4297612"/>
              <a:gd name="connsiteX6" fmla="*/ 9052092 w 12862092"/>
              <a:gd name="connsiteY6" fmla="*/ 3839778 h 4297612"/>
              <a:gd name="connsiteX7" fmla="*/ 12862092 w 12862092"/>
              <a:gd name="connsiteY7" fmla="*/ 3935028 h 42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62092" h="4297612">
                <a:moveTo>
                  <a:pt x="60492" y="163128"/>
                </a:moveTo>
                <a:cubicBezTo>
                  <a:pt x="8104" y="1203"/>
                  <a:pt x="-44283" y="-160722"/>
                  <a:pt x="60492" y="315528"/>
                </a:cubicBezTo>
                <a:cubicBezTo>
                  <a:pt x="165267" y="791778"/>
                  <a:pt x="489117" y="2426903"/>
                  <a:pt x="689142" y="3020628"/>
                </a:cubicBezTo>
                <a:cubicBezTo>
                  <a:pt x="889167" y="3614353"/>
                  <a:pt x="832017" y="3760403"/>
                  <a:pt x="1260642" y="3877878"/>
                </a:cubicBezTo>
                <a:cubicBezTo>
                  <a:pt x="1689267" y="3995353"/>
                  <a:pt x="2441742" y="3655628"/>
                  <a:pt x="3260892" y="3725478"/>
                </a:cubicBezTo>
                <a:cubicBezTo>
                  <a:pt x="4080042" y="3795328"/>
                  <a:pt x="5210342" y="4277928"/>
                  <a:pt x="6175542" y="4296978"/>
                </a:cubicBezTo>
                <a:cubicBezTo>
                  <a:pt x="7140742" y="4316028"/>
                  <a:pt x="7937667" y="3900103"/>
                  <a:pt x="9052092" y="3839778"/>
                </a:cubicBezTo>
                <a:cubicBezTo>
                  <a:pt x="10166517" y="3779453"/>
                  <a:pt x="11514304" y="3857240"/>
                  <a:pt x="12862092" y="3935028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xmlns="" id="{34980B93-8723-40FE-9077-6EF62FF91530}"/>
              </a:ext>
            </a:extLst>
          </p:cNvPr>
          <p:cNvSpPr/>
          <p:nvPr userDrawn="1"/>
        </p:nvSpPr>
        <p:spPr>
          <a:xfrm>
            <a:off x="-152400" y="2209800"/>
            <a:ext cx="10382250" cy="4800600"/>
          </a:xfrm>
          <a:custGeom>
            <a:avLst/>
            <a:gdLst>
              <a:gd name="connsiteX0" fmla="*/ 0 w 10382250"/>
              <a:gd name="connsiteY0" fmla="*/ 0 h 4800600"/>
              <a:gd name="connsiteX1" fmla="*/ 323850 w 10382250"/>
              <a:gd name="connsiteY1" fmla="*/ 2362200 h 4800600"/>
              <a:gd name="connsiteX2" fmla="*/ 400050 w 10382250"/>
              <a:gd name="connsiteY2" fmla="*/ 4191000 h 4800600"/>
              <a:gd name="connsiteX3" fmla="*/ 1809750 w 10382250"/>
              <a:gd name="connsiteY3" fmla="*/ 4171950 h 4800600"/>
              <a:gd name="connsiteX4" fmla="*/ 4267200 w 10382250"/>
              <a:gd name="connsiteY4" fmla="*/ 4686300 h 4800600"/>
              <a:gd name="connsiteX5" fmla="*/ 7048500 w 10382250"/>
              <a:gd name="connsiteY5" fmla="*/ 4514850 h 4800600"/>
              <a:gd name="connsiteX6" fmla="*/ 10382250 w 10382250"/>
              <a:gd name="connsiteY6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2250" h="4800600">
                <a:moveTo>
                  <a:pt x="0" y="0"/>
                </a:moveTo>
                <a:cubicBezTo>
                  <a:pt x="128587" y="831850"/>
                  <a:pt x="257175" y="1663700"/>
                  <a:pt x="323850" y="2362200"/>
                </a:cubicBezTo>
                <a:cubicBezTo>
                  <a:pt x="390525" y="3060700"/>
                  <a:pt x="152400" y="3889375"/>
                  <a:pt x="400050" y="4191000"/>
                </a:cubicBezTo>
                <a:cubicBezTo>
                  <a:pt x="647700" y="4492625"/>
                  <a:pt x="1165225" y="4089400"/>
                  <a:pt x="1809750" y="4171950"/>
                </a:cubicBezTo>
                <a:cubicBezTo>
                  <a:pt x="2454275" y="4254500"/>
                  <a:pt x="3394075" y="4629150"/>
                  <a:pt x="4267200" y="4686300"/>
                </a:cubicBezTo>
                <a:cubicBezTo>
                  <a:pt x="5140325" y="4743450"/>
                  <a:pt x="6029325" y="4495800"/>
                  <a:pt x="7048500" y="4514850"/>
                </a:cubicBezTo>
                <a:cubicBezTo>
                  <a:pt x="8067675" y="4533900"/>
                  <a:pt x="9224962" y="4667250"/>
                  <a:pt x="10382250" y="480060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xmlns="" id="{0EB4CB2C-BC17-4C47-B86D-1F3126DA9A00}"/>
              </a:ext>
            </a:extLst>
          </p:cNvPr>
          <p:cNvSpPr/>
          <p:nvPr userDrawn="1"/>
        </p:nvSpPr>
        <p:spPr>
          <a:xfrm>
            <a:off x="10591800" y="-152400"/>
            <a:ext cx="1905000" cy="2499216"/>
          </a:xfrm>
          <a:custGeom>
            <a:avLst/>
            <a:gdLst>
              <a:gd name="connsiteX0" fmla="*/ 0 w 1905000"/>
              <a:gd name="connsiteY0" fmla="*/ 2495550 h 2499216"/>
              <a:gd name="connsiteX1" fmla="*/ 628650 w 1905000"/>
              <a:gd name="connsiteY1" fmla="*/ 2266950 h 2499216"/>
              <a:gd name="connsiteX2" fmla="*/ 990600 w 1905000"/>
              <a:gd name="connsiteY2" fmla="*/ 1009650 h 2499216"/>
              <a:gd name="connsiteX3" fmla="*/ 1905000 w 1905000"/>
              <a:gd name="connsiteY3" fmla="*/ 0 h 249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2499216">
                <a:moveTo>
                  <a:pt x="0" y="2495550"/>
                </a:moveTo>
                <a:cubicBezTo>
                  <a:pt x="231775" y="2505075"/>
                  <a:pt x="463550" y="2514600"/>
                  <a:pt x="628650" y="2266950"/>
                </a:cubicBezTo>
                <a:cubicBezTo>
                  <a:pt x="793750" y="2019300"/>
                  <a:pt x="777875" y="1387475"/>
                  <a:pt x="990600" y="1009650"/>
                </a:cubicBezTo>
                <a:cubicBezTo>
                  <a:pt x="1203325" y="631825"/>
                  <a:pt x="1554162" y="315912"/>
                  <a:pt x="1905000" y="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xmlns="" id="{57F21D7C-4DAF-4568-9A3B-90FEBF1A6280}"/>
              </a:ext>
            </a:extLst>
          </p:cNvPr>
          <p:cNvSpPr/>
          <p:nvPr userDrawn="1"/>
        </p:nvSpPr>
        <p:spPr>
          <a:xfrm>
            <a:off x="4095750" y="1790256"/>
            <a:ext cx="2057400" cy="476694"/>
          </a:xfrm>
          <a:custGeom>
            <a:avLst/>
            <a:gdLst>
              <a:gd name="connsiteX0" fmla="*/ 0 w 2057400"/>
              <a:gd name="connsiteY0" fmla="*/ 476694 h 476694"/>
              <a:gd name="connsiteX1" fmla="*/ 800100 w 2057400"/>
              <a:gd name="connsiteY1" fmla="*/ 76644 h 476694"/>
              <a:gd name="connsiteX2" fmla="*/ 2057400 w 2057400"/>
              <a:gd name="connsiteY2" fmla="*/ 444 h 47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7400" h="476694">
                <a:moveTo>
                  <a:pt x="0" y="476694"/>
                </a:moveTo>
                <a:cubicBezTo>
                  <a:pt x="228600" y="316356"/>
                  <a:pt x="457200" y="156019"/>
                  <a:pt x="800100" y="76644"/>
                </a:cubicBezTo>
                <a:cubicBezTo>
                  <a:pt x="1143000" y="-2731"/>
                  <a:pt x="1600200" y="-1144"/>
                  <a:pt x="2057400" y="444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87ADCF82-BAF9-4E56-B5FD-58443D3D239D}"/>
              </a:ext>
            </a:extLst>
          </p:cNvPr>
          <p:cNvSpPr/>
          <p:nvPr userDrawn="1"/>
        </p:nvSpPr>
        <p:spPr>
          <a:xfrm flipV="1">
            <a:off x="3723810" y="1880289"/>
            <a:ext cx="185970" cy="185970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C365569E-F6A0-4CC6-8F8D-E0202AD6C494}"/>
              </a:ext>
            </a:extLst>
          </p:cNvPr>
          <p:cNvSpPr/>
          <p:nvPr userDrawn="1"/>
        </p:nvSpPr>
        <p:spPr>
          <a:xfrm flipV="1">
            <a:off x="11492252" y="2521943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FC0FC270-4B97-4B2B-858E-1E4B7657E227}"/>
              </a:ext>
            </a:extLst>
          </p:cNvPr>
          <p:cNvSpPr/>
          <p:nvPr userDrawn="1"/>
        </p:nvSpPr>
        <p:spPr>
          <a:xfrm flipV="1">
            <a:off x="10235891" y="2346816"/>
            <a:ext cx="142202" cy="142202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88B1BFE0-890B-4B39-A618-40B91BE70283}"/>
              </a:ext>
            </a:extLst>
          </p:cNvPr>
          <p:cNvSpPr/>
          <p:nvPr userDrawn="1"/>
        </p:nvSpPr>
        <p:spPr>
          <a:xfrm flipV="1">
            <a:off x="4631568" y="6239940"/>
            <a:ext cx="90617" cy="90617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6EC1B15E-A64B-4ACB-AA94-792B91AD2F68}"/>
              </a:ext>
            </a:extLst>
          </p:cNvPr>
          <p:cNvSpPr/>
          <p:nvPr userDrawn="1"/>
        </p:nvSpPr>
        <p:spPr>
          <a:xfrm rot="2133680" flipV="1">
            <a:off x="449062" y="5824051"/>
            <a:ext cx="185970" cy="185970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90E4F53A-7E5A-4E24-8B2B-FA06A2A7EA4E}"/>
              </a:ext>
            </a:extLst>
          </p:cNvPr>
          <p:cNvSpPr/>
          <p:nvPr userDrawn="1"/>
        </p:nvSpPr>
        <p:spPr>
          <a:xfrm rot="2133680" flipV="1">
            <a:off x="4623726" y="5829509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xmlns="" id="{B078F4C9-A107-47A3-AB44-DE7985308BFF}"/>
              </a:ext>
            </a:extLst>
          </p:cNvPr>
          <p:cNvSpPr/>
          <p:nvPr userDrawn="1"/>
        </p:nvSpPr>
        <p:spPr>
          <a:xfrm flipV="1">
            <a:off x="4286007" y="1772456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986ED964-61A2-4565-88C4-AF4761FB094D}"/>
              </a:ext>
            </a:extLst>
          </p:cNvPr>
          <p:cNvSpPr/>
          <p:nvPr userDrawn="1"/>
        </p:nvSpPr>
        <p:spPr>
          <a:xfrm flipV="1">
            <a:off x="1424968" y="6448654"/>
            <a:ext cx="96742" cy="9674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C961C08D-128B-47FD-9866-B6BED857B2D2}"/>
              </a:ext>
            </a:extLst>
          </p:cNvPr>
          <p:cNvSpPr/>
          <p:nvPr userDrawn="1"/>
        </p:nvSpPr>
        <p:spPr>
          <a:xfrm rot="7560883" flipV="1">
            <a:off x="409402" y="305791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E5233C99-B176-4C5B-857F-74D6603BFA90}"/>
              </a:ext>
            </a:extLst>
          </p:cNvPr>
          <p:cNvSpPr/>
          <p:nvPr userDrawn="1"/>
        </p:nvSpPr>
        <p:spPr>
          <a:xfrm flipV="1">
            <a:off x="216928" y="734022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xmlns="" id="{0BBCFCFD-3B46-4749-ACAB-C500493B202A}"/>
              </a:ext>
            </a:extLst>
          </p:cNvPr>
          <p:cNvSpPr/>
          <p:nvPr userDrawn="1"/>
        </p:nvSpPr>
        <p:spPr>
          <a:xfrm rot="7560883" flipV="1">
            <a:off x="375979" y="5360757"/>
            <a:ext cx="192672" cy="192672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Рисунок 30">
            <a:extLst>
              <a:ext uri="{FF2B5EF4-FFF2-40B4-BE49-F238E27FC236}">
                <a16:creationId xmlns:a16="http://schemas.microsoft.com/office/drawing/2014/main" xmlns="" id="{C37292E4-90D1-4A6B-B7AA-DD15AA2C861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16499" y="2001690"/>
            <a:ext cx="4138470" cy="3503761"/>
          </a:xfrm>
          <a:custGeom>
            <a:avLst/>
            <a:gdLst>
              <a:gd name="connsiteX0" fmla="*/ 2291061 w 4138470"/>
              <a:gd name="connsiteY0" fmla="*/ 51 h 3503761"/>
              <a:gd name="connsiteX1" fmla="*/ 3993952 w 4138470"/>
              <a:gd name="connsiteY1" fmla="*/ 493863 h 3503761"/>
              <a:gd name="connsiteX2" fmla="*/ 3174802 w 4138470"/>
              <a:gd name="connsiteY2" fmla="*/ 2703663 h 3503761"/>
              <a:gd name="connsiteX3" fmla="*/ 1467976 w 4138470"/>
              <a:gd name="connsiteY3" fmla="*/ 3500812 h 3503761"/>
              <a:gd name="connsiteX4" fmla="*/ 1384160 w 4138470"/>
              <a:gd name="connsiteY4" fmla="*/ 3503761 h 3503761"/>
              <a:gd name="connsiteX5" fmla="*/ 1384076 w 4138470"/>
              <a:gd name="connsiteY5" fmla="*/ 3503761 h 3503761"/>
              <a:gd name="connsiteX6" fmla="*/ 1310121 w 4138470"/>
              <a:gd name="connsiteY6" fmla="*/ 3497982 h 3503761"/>
              <a:gd name="connsiteX7" fmla="*/ 679252 w 4138470"/>
              <a:gd name="connsiteY7" fmla="*/ 2684613 h 3503761"/>
              <a:gd name="connsiteX8" fmla="*/ 31552 w 4138470"/>
              <a:gd name="connsiteY8" fmla="*/ 1351113 h 3503761"/>
              <a:gd name="connsiteX9" fmla="*/ 1727002 w 4138470"/>
              <a:gd name="connsiteY9" fmla="*/ 55713 h 3503761"/>
              <a:gd name="connsiteX10" fmla="*/ 2291061 w 4138470"/>
              <a:gd name="connsiteY10" fmla="*/ 51 h 350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38470" h="3503761">
                <a:moveTo>
                  <a:pt x="2291061" y="51"/>
                </a:moveTo>
                <a:cubicBezTo>
                  <a:pt x="2906912" y="-3223"/>
                  <a:pt x="3627240" y="153344"/>
                  <a:pt x="3993952" y="493863"/>
                </a:cubicBezTo>
                <a:cubicBezTo>
                  <a:pt x="4482902" y="947888"/>
                  <a:pt x="3609777" y="2202013"/>
                  <a:pt x="3174802" y="2703663"/>
                </a:cubicBezTo>
                <a:cubicBezTo>
                  <a:pt x="2767013" y="3173960"/>
                  <a:pt x="1915530" y="3468454"/>
                  <a:pt x="1467976" y="3500812"/>
                </a:cubicBezTo>
                <a:lnTo>
                  <a:pt x="1384160" y="3503761"/>
                </a:lnTo>
                <a:lnTo>
                  <a:pt x="1384076" y="3503761"/>
                </a:lnTo>
                <a:lnTo>
                  <a:pt x="1310121" y="3497982"/>
                </a:lnTo>
                <a:cubicBezTo>
                  <a:pt x="959607" y="3443823"/>
                  <a:pt x="890588" y="3020965"/>
                  <a:pt x="679252" y="2684613"/>
                </a:cubicBezTo>
                <a:cubicBezTo>
                  <a:pt x="453827" y="2325838"/>
                  <a:pt x="-143073" y="1789263"/>
                  <a:pt x="31552" y="1351113"/>
                </a:cubicBezTo>
                <a:cubicBezTo>
                  <a:pt x="206177" y="912963"/>
                  <a:pt x="1066602" y="198588"/>
                  <a:pt x="1727002" y="55713"/>
                </a:cubicBezTo>
                <a:cubicBezTo>
                  <a:pt x="1892102" y="19994"/>
                  <a:pt x="2085777" y="1143"/>
                  <a:pt x="2291061" y="5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34" name="Рисунок 33">
            <a:extLst>
              <a:ext uri="{FF2B5EF4-FFF2-40B4-BE49-F238E27FC236}">
                <a16:creationId xmlns:a16="http://schemas.microsoft.com/office/drawing/2014/main" xmlns="" id="{5BDE6DD9-F050-4A45-83EE-B28B4C2CFB9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30524" y="2835336"/>
            <a:ext cx="7461476" cy="4022664"/>
          </a:xfrm>
          <a:custGeom>
            <a:avLst/>
            <a:gdLst>
              <a:gd name="connsiteX0" fmla="*/ 4350764 w 7461476"/>
              <a:gd name="connsiteY0" fmla="*/ 1012 h 4022664"/>
              <a:gd name="connsiteX1" fmla="*/ 5956526 w 7461476"/>
              <a:gd name="connsiteY1" fmla="*/ 155514 h 4022664"/>
              <a:gd name="connsiteX2" fmla="*/ 7061426 w 7461476"/>
              <a:gd name="connsiteY2" fmla="*/ 746064 h 4022664"/>
              <a:gd name="connsiteX3" fmla="*/ 7454332 w 7461476"/>
              <a:gd name="connsiteY3" fmla="*/ 1629508 h 4022664"/>
              <a:gd name="connsiteX4" fmla="*/ 7461476 w 7461476"/>
              <a:gd name="connsiteY4" fmla="*/ 1652148 h 4022664"/>
              <a:gd name="connsiteX5" fmla="*/ 7461476 w 7461476"/>
              <a:gd name="connsiteY5" fmla="*/ 4022664 h 4022664"/>
              <a:gd name="connsiteX6" fmla="*/ 0 w 7461476"/>
              <a:gd name="connsiteY6" fmla="*/ 4022664 h 4022664"/>
              <a:gd name="connsiteX7" fmla="*/ 8164 w 7461476"/>
              <a:gd name="connsiteY7" fmla="*/ 3942892 h 4022664"/>
              <a:gd name="connsiteX8" fmla="*/ 393926 w 7461476"/>
              <a:gd name="connsiteY8" fmla="*/ 3051114 h 4022664"/>
              <a:gd name="connsiteX9" fmla="*/ 1860776 w 7461476"/>
              <a:gd name="connsiteY9" fmla="*/ 2289114 h 4022664"/>
              <a:gd name="connsiteX10" fmla="*/ 3403826 w 7461476"/>
              <a:gd name="connsiteY10" fmla="*/ 193614 h 4022664"/>
              <a:gd name="connsiteX11" fmla="*/ 4350764 w 7461476"/>
              <a:gd name="connsiteY11" fmla="*/ 1012 h 402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61476" h="4022664">
                <a:moveTo>
                  <a:pt x="4350764" y="1012"/>
                </a:moveTo>
                <a:cubicBezTo>
                  <a:pt x="4940278" y="-11669"/>
                  <a:pt x="5575526" y="97967"/>
                  <a:pt x="5956526" y="155514"/>
                </a:cubicBezTo>
                <a:cubicBezTo>
                  <a:pt x="6566126" y="247589"/>
                  <a:pt x="6769326" y="361889"/>
                  <a:pt x="7061426" y="746064"/>
                </a:cubicBezTo>
                <a:cubicBezTo>
                  <a:pt x="7207476" y="938152"/>
                  <a:pt x="7342414" y="1288195"/>
                  <a:pt x="7454332" y="1629508"/>
                </a:cubicBezTo>
                <a:lnTo>
                  <a:pt x="7461476" y="1652148"/>
                </a:lnTo>
                <a:lnTo>
                  <a:pt x="7461476" y="4022664"/>
                </a:lnTo>
                <a:lnTo>
                  <a:pt x="0" y="4022664"/>
                </a:lnTo>
                <a:lnTo>
                  <a:pt x="8164" y="3942892"/>
                </a:lnTo>
                <a:cubicBezTo>
                  <a:pt x="65314" y="3605152"/>
                  <a:pt x="292326" y="3259077"/>
                  <a:pt x="393926" y="3051114"/>
                </a:cubicBezTo>
                <a:cubicBezTo>
                  <a:pt x="597126" y="2635189"/>
                  <a:pt x="1359126" y="2765364"/>
                  <a:pt x="1860776" y="2289114"/>
                </a:cubicBezTo>
                <a:cubicBezTo>
                  <a:pt x="2362426" y="1812864"/>
                  <a:pt x="2721201" y="549214"/>
                  <a:pt x="3403826" y="193614"/>
                </a:cubicBezTo>
                <a:cubicBezTo>
                  <a:pt x="3659810" y="60264"/>
                  <a:pt x="3997055" y="8621"/>
                  <a:pt x="4350764" y="101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39" name="Текст 65">
            <a:extLst>
              <a:ext uri="{FF2B5EF4-FFF2-40B4-BE49-F238E27FC236}">
                <a16:creationId xmlns:a16="http://schemas.microsoft.com/office/drawing/2014/main" xmlns="" id="{7F818870-DE95-4209-8964-01580E32E9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193" y="780877"/>
            <a:ext cx="6640775" cy="65622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800" kern="1200" dirty="0" smtClean="0">
                <a:solidFill>
                  <a:srgbClr val="1A73E8"/>
                </a:solidFill>
                <a:latin typeface="Oswald SemiBold" pitchFamily="2" charset="-52"/>
                <a:ea typeface="+mn-ea"/>
                <a:cs typeface="+mn-cs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58">
            <a:extLst>
              <a:ext uri="{FF2B5EF4-FFF2-40B4-BE49-F238E27FC236}">
                <a16:creationId xmlns:a16="http://schemas.microsoft.com/office/drawing/2014/main" xmlns="" id="{EA81A3E1-8514-4B5B-9B88-8656EF60131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14194" y="1588740"/>
            <a:ext cx="2355979" cy="45473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8815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5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7" presetClass="emph" presetSubtype="0" repeatCount="indefinite" fill="remove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5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6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3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1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2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0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1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6" grpId="1" animBg="1"/>
      <p:bldP spid="27" grpId="0" animBg="1"/>
      <p:bldP spid="31" grpId="0"/>
      <p:bldP spid="34" grpId="0"/>
      <p:bldP spid="39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701E47ED-E76B-4FDE-BCE3-6F30908A71A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Полилиния: фигура 66">
            <a:extLst>
              <a:ext uri="{FF2B5EF4-FFF2-40B4-BE49-F238E27FC236}">
                <a16:creationId xmlns:a16="http://schemas.microsoft.com/office/drawing/2014/main" xmlns="" id="{EE542288-C08E-4DA9-A676-4E280B79361F}"/>
              </a:ext>
            </a:extLst>
          </p:cNvPr>
          <p:cNvSpPr/>
          <p:nvPr userDrawn="1"/>
        </p:nvSpPr>
        <p:spPr>
          <a:xfrm>
            <a:off x="8793837" y="2154737"/>
            <a:ext cx="3398163" cy="4703263"/>
          </a:xfrm>
          <a:custGeom>
            <a:avLst/>
            <a:gdLst>
              <a:gd name="connsiteX0" fmla="*/ 3398163 w 3398163"/>
              <a:gd name="connsiteY0" fmla="*/ 0 h 4703263"/>
              <a:gd name="connsiteX1" fmla="*/ 3398163 w 3398163"/>
              <a:gd name="connsiteY1" fmla="*/ 4703263 h 4703263"/>
              <a:gd name="connsiteX2" fmla="*/ 0 w 3398163"/>
              <a:gd name="connsiteY2" fmla="*/ 4703263 h 4703263"/>
              <a:gd name="connsiteX3" fmla="*/ 173845 w 3398163"/>
              <a:gd name="connsiteY3" fmla="*/ 4663047 h 4703263"/>
              <a:gd name="connsiteX4" fmla="*/ 872444 w 3398163"/>
              <a:gd name="connsiteY4" fmla="*/ 4411223 h 4703263"/>
              <a:gd name="connsiteX5" fmla="*/ 1863044 w 3398163"/>
              <a:gd name="connsiteY5" fmla="*/ 2763221 h 4703263"/>
              <a:gd name="connsiteX6" fmla="*/ 2834594 w 3398163"/>
              <a:gd name="connsiteY6" fmla="*/ 2249327 h 4703263"/>
              <a:gd name="connsiteX7" fmla="*/ 3234644 w 3398163"/>
              <a:gd name="connsiteY7" fmla="*/ 158314 h 4703263"/>
              <a:gd name="connsiteX8" fmla="*/ 3369631 w 3398163"/>
              <a:gd name="connsiteY8" fmla="*/ 7828 h 4703263"/>
              <a:gd name="connsiteX9" fmla="*/ 3398163 w 3398163"/>
              <a:gd name="connsiteY9" fmla="*/ 0 h 4703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98163" h="4703263">
                <a:moveTo>
                  <a:pt x="3398163" y="0"/>
                </a:moveTo>
                <a:lnTo>
                  <a:pt x="3398163" y="4703263"/>
                </a:lnTo>
                <a:lnTo>
                  <a:pt x="0" y="4703263"/>
                </a:lnTo>
                <a:lnTo>
                  <a:pt x="173845" y="4663047"/>
                </a:lnTo>
                <a:cubicBezTo>
                  <a:pt x="459694" y="4592304"/>
                  <a:pt x="708931" y="4510162"/>
                  <a:pt x="872444" y="4411223"/>
                </a:cubicBezTo>
                <a:cubicBezTo>
                  <a:pt x="1526494" y="4015466"/>
                  <a:pt x="1536019" y="3123536"/>
                  <a:pt x="1863044" y="2763221"/>
                </a:cubicBezTo>
                <a:cubicBezTo>
                  <a:pt x="2190069" y="2402905"/>
                  <a:pt x="2605994" y="2683479"/>
                  <a:pt x="2834594" y="2249327"/>
                </a:cubicBezTo>
                <a:cubicBezTo>
                  <a:pt x="3063194" y="1815176"/>
                  <a:pt x="3075894" y="495002"/>
                  <a:pt x="3234644" y="158314"/>
                </a:cubicBezTo>
                <a:cubicBezTo>
                  <a:pt x="3274331" y="74142"/>
                  <a:pt x="3320567" y="27810"/>
                  <a:pt x="3369631" y="7828"/>
                </a:cubicBezTo>
                <a:lnTo>
                  <a:pt x="3398163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xmlns="" id="{7BD945A1-8363-4016-BBEA-2D1AE75E2E28}"/>
              </a:ext>
            </a:extLst>
          </p:cNvPr>
          <p:cNvSpPr/>
          <p:nvPr userDrawn="1"/>
        </p:nvSpPr>
        <p:spPr>
          <a:xfrm>
            <a:off x="6593204" y="2266642"/>
            <a:ext cx="5295900" cy="4979447"/>
          </a:xfrm>
          <a:custGeom>
            <a:avLst/>
            <a:gdLst>
              <a:gd name="connsiteX0" fmla="*/ 6131507 w 6767311"/>
              <a:gd name="connsiteY0" fmla="*/ 1070117 h 6325431"/>
              <a:gd name="connsiteX1" fmla="*/ 5902907 w 6767311"/>
              <a:gd name="connsiteY1" fmla="*/ 250967 h 6325431"/>
              <a:gd name="connsiteX2" fmla="*/ 5350457 w 6767311"/>
              <a:gd name="connsiteY2" fmla="*/ 174767 h 6325431"/>
              <a:gd name="connsiteX3" fmla="*/ 4950407 w 6767311"/>
              <a:gd name="connsiteY3" fmla="*/ 2422667 h 6325431"/>
              <a:gd name="connsiteX4" fmla="*/ 3978857 w 6767311"/>
              <a:gd name="connsiteY4" fmla="*/ 2975117 h 6325431"/>
              <a:gd name="connsiteX5" fmla="*/ 2988257 w 6767311"/>
              <a:gd name="connsiteY5" fmla="*/ 4746767 h 6325431"/>
              <a:gd name="connsiteX6" fmla="*/ 54557 w 6767311"/>
              <a:gd name="connsiteY6" fmla="*/ 5527817 h 6325431"/>
              <a:gd name="connsiteX7" fmla="*/ 1464257 w 6767311"/>
              <a:gd name="connsiteY7" fmla="*/ 6061217 h 6325431"/>
              <a:gd name="connsiteX8" fmla="*/ 6074357 w 6767311"/>
              <a:gd name="connsiteY8" fmla="*/ 6099317 h 6325431"/>
              <a:gd name="connsiteX9" fmla="*/ 6664907 w 6767311"/>
              <a:gd name="connsiteY9" fmla="*/ 3165617 h 6325431"/>
              <a:gd name="connsiteX0" fmla="*/ 6131507 w 6767311"/>
              <a:gd name="connsiteY0" fmla="*/ 1070117 h 6325431"/>
              <a:gd name="connsiteX1" fmla="*/ 5902907 w 6767311"/>
              <a:gd name="connsiteY1" fmla="*/ 250967 h 6325431"/>
              <a:gd name="connsiteX2" fmla="*/ 5350457 w 6767311"/>
              <a:gd name="connsiteY2" fmla="*/ 174767 h 6325431"/>
              <a:gd name="connsiteX3" fmla="*/ 4950407 w 6767311"/>
              <a:gd name="connsiteY3" fmla="*/ 2422667 h 6325431"/>
              <a:gd name="connsiteX4" fmla="*/ 3978857 w 6767311"/>
              <a:gd name="connsiteY4" fmla="*/ 2975117 h 6325431"/>
              <a:gd name="connsiteX5" fmla="*/ 2988257 w 6767311"/>
              <a:gd name="connsiteY5" fmla="*/ 4746767 h 6325431"/>
              <a:gd name="connsiteX6" fmla="*/ 54557 w 6767311"/>
              <a:gd name="connsiteY6" fmla="*/ 5527817 h 6325431"/>
              <a:gd name="connsiteX7" fmla="*/ 1464257 w 6767311"/>
              <a:gd name="connsiteY7" fmla="*/ 6061217 h 6325431"/>
              <a:gd name="connsiteX8" fmla="*/ 6074357 w 6767311"/>
              <a:gd name="connsiteY8" fmla="*/ 6099317 h 6325431"/>
              <a:gd name="connsiteX9" fmla="*/ 6664907 w 6767311"/>
              <a:gd name="connsiteY9" fmla="*/ 3165617 h 6325431"/>
              <a:gd name="connsiteX10" fmla="*/ 6131507 w 6767311"/>
              <a:gd name="connsiteY10" fmla="*/ 1070117 h 6325431"/>
              <a:gd name="connsiteX0" fmla="*/ 6131507 w 6767311"/>
              <a:gd name="connsiteY0" fmla="*/ 1070117 h 6325431"/>
              <a:gd name="connsiteX1" fmla="*/ 5902907 w 6767311"/>
              <a:gd name="connsiteY1" fmla="*/ 250967 h 6325431"/>
              <a:gd name="connsiteX2" fmla="*/ 5350457 w 6767311"/>
              <a:gd name="connsiteY2" fmla="*/ 174767 h 6325431"/>
              <a:gd name="connsiteX3" fmla="*/ 4950407 w 6767311"/>
              <a:gd name="connsiteY3" fmla="*/ 2422667 h 6325431"/>
              <a:gd name="connsiteX4" fmla="*/ 3978857 w 6767311"/>
              <a:gd name="connsiteY4" fmla="*/ 2975117 h 6325431"/>
              <a:gd name="connsiteX5" fmla="*/ 2988257 w 6767311"/>
              <a:gd name="connsiteY5" fmla="*/ 4746767 h 6325431"/>
              <a:gd name="connsiteX6" fmla="*/ 54557 w 6767311"/>
              <a:gd name="connsiteY6" fmla="*/ 5527817 h 6325431"/>
              <a:gd name="connsiteX7" fmla="*/ 1464257 w 6767311"/>
              <a:gd name="connsiteY7" fmla="*/ 6061217 h 6325431"/>
              <a:gd name="connsiteX8" fmla="*/ 6074357 w 6767311"/>
              <a:gd name="connsiteY8" fmla="*/ 6099317 h 6325431"/>
              <a:gd name="connsiteX9" fmla="*/ 6664907 w 6767311"/>
              <a:gd name="connsiteY9" fmla="*/ 3165617 h 6325431"/>
              <a:gd name="connsiteX10" fmla="*/ 6222947 w 6767311"/>
              <a:gd name="connsiteY10" fmla="*/ 1168418 h 6325431"/>
              <a:gd name="connsiteX0" fmla="*/ 6131507 w 6767311"/>
              <a:gd name="connsiteY0" fmla="*/ 1070117 h 6325431"/>
              <a:gd name="connsiteX1" fmla="*/ 5902907 w 6767311"/>
              <a:gd name="connsiteY1" fmla="*/ 250967 h 6325431"/>
              <a:gd name="connsiteX2" fmla="*/ 5350457 w 6767311"/>
              <a:gd name="connsiteY2" fmla="*/ 174767 h 6325431"/>
              <a:gd name="connsiteX3" fmla="*/ 4950407 w 6767311"/>
              <a:gd name="connsiteY3" fmla="*/ 2422667 h 6325431"/>
              <a:gd name="connsiteX4" fmla="*/ 3978857 w 6767311"/>
              <a:gd name="connsiteY4" fmla="*/ 2975117 h 6325431"/>
              <a:gd name="connsiteX5" fmla="*/ 2988257 w 6767311"/>
              <a:gd name="connsiteY5" fmla="*/ 4746767 h 6325431"/>
              <a:gd name="connsiteX6" fmla="*/ 54557 w 6767311"/>
              <a:gd name="connsiteY6" fmla="*/ 5527817 h 6325431"/>
              <a:gd name="connsiteX7" fmla="*/ 1464257 w 6767311"/>
              <a:gd name="connsiteY7" fmla="*/ 6061217 h 6325431"/>
              <a:gd name="connsiteX8" fmla="*/ 6074357 w 6767311"/>
              <a:gd name="connsiteY8" fmla="*/ 6099317 h 6325431"/>
              <a:gd name="connsiteX9" fmla="*/ 6664907 w 6767311"/>
              <a:gd name="connsiteY9" fmla="*/ 3165617 h 6325431"/>
              <a:gd name="connsiteX0" fmla="*/ 5902907 w 6767311"/>
              <a:gd name="connsiteY0" fmla="*/ 250967 h 6325431"/>
              <a:gd name="connsiteX1" fmla="*/ 5350457 w 6767311"/>
              <a:gd name="connsiteY1" fmla="*/ 174767 h 6325431"/>
              <a:gd name="connsiteX2" fmla="*/ 4950407 w 6767311"/>
              <a:gd name="connsiteY2" fmla="*/ 2422667 h 6325431"/>
              <a:gd name="connsiteX3" fmla="*/ 3978857 w 6767311"/>
              <a:gd name="connsiteY3" fmla="*/ 2975117 h 6325431"/>
              <a:gd name="connsiteX4" fmla="*/ 2988257 w 6767311"/>
              <a:gd name="connsiteY4" fmla="*/ 4746767 h 6325431"/>
              <a:gd name="connsiteX5" fmla="*/ 54557 w 6767311"/>
              <a:gd name="connsiteY5" fmla="*/ 5527817 h 6325431"/>
              <a:gd name="connsiteX6" fmla="*/ 1464257 w 6767311"/>
              <a:gd name="connsiteY6" fmla="*/ 6061217 h 6325431"/>
              <a:gd name="connsiteX7" fmla="*/ 6074357 w 6767311"/>
              <a:gd name="connsiteY7" fmla="*/ 6099317 h 6325431"/>
              <a:gd name="connsiteX8" fmla="*/ 6664907 w 6767311"/>
              <a:gd name="connsiteY8" fmla="*/ 3165617 h 6325431"/>
              <a:gd name="connsiteX0" fmla="*/ 5350457 w 6767311"/>
              <a:gd name="connsiteY0" fmla="*/ 0 h 6150664"/>
              <a:gd name="connsiteX1" fmla="*/ 4950407 w 6767311"/>
              <a:gd name="connsiteY1" fmla="*/ 2247900 h 6150664"/>
              <a:gd name="connsiteX2" fmla="*/ 3978857 w 6767311"/>
              <a:gd name="connsiteY2" fmla="*/ 2800350 h 6150664"/>
              <a:gd name="connsiteX3" fmla="*/ 2988257 w 6767311"/>
              <a:gd name="connsiteY3" fmla="*/ 4572000 h 6150664"/>
              <a:gd name="connsiteX4" fmla="*/ 54557 w 6767311"/>
              <a:gd name="connsiteY4" fmla="*/ 5353050 h 6150664"/>
              <a:gd name="connsiteX5" fmla="*/ 1464257 w 6767311"/>
              <a:gd name="connsiteY5" fmla="*/ 5886450 h 6150664"/>
              <a:gd name="connsiteX6" fmla="*/ 6074357 w 6767311"/>
              <a:gd name="connsiteY6" fmla="*/ 5924550 h 6150664"/>
              <a:gd name="connsiteX7" fmla="*/ 6664907 w 6767311"/>
              <a:gd name="connsiteY7" fmla="*/ 2990850 h 6150664"/>
              <a:gd name="connsiteX0" fmla="*/ 5350457 w 6074357"/>
              <a:gd name="connsiteY0" fmla="*/ 0 h 6150664"/>
              <a:gd name="connsiteX1" fmla="*/ 4950407 w 6074357"/>
              <a:gd name="connsiteY1" fmla="*/ 2247900 h 6150664"/>
              <a:gd name="connsiteX2" fmla="*/ 3978857 w 6074357"/>
              <a:gd name="connsiteY2" fmla="*/ 2800350 h 6150664"/>
              <a:gd name="connsiteX3" fmla="*/ 2988257 w 6074357"/>
              <a:gd name="connsiteY3" fmla="*/ 4572000 h 6150664"/>
              <a:gd name="connsiteX4" fmla="*/ 54557 w 6074357"/>
              <a:gd name="connsiteY4" fmla="*/ 5353050 h 6150664"/>
              <a:gd name="connsiteX5" fmla="*/ 1464257 w 6074357"/>
              <a:gd name="connsiteY5" fmla="*/ 5886450 h 6150664"/>
              <a:gd name="connsiteX6" fmla="*/ 6074357 w 6074357"/>
              <a:gd name="connsiteY6" fmla="*/ 5924550 h 6150664"/>
              <a:gd name="connsiteX0" fmla="*/ 5350457 w 5350457"/>
              <a:gd name="connsiteY0" fmla="*/ 0 h 5886450"/>
              <a:gd name="connsiteX1" fmla="*/ 4950407 w 5350457"/>
              <a:gd name="connsiteY1" fmla="*/ 2247900 h 5886450"/>
              <a:gd name="connsiteX2" fmla="*/ 3978857 w 5350457"/>
              <a:gd name="connsiteY2" fmla="*/ 2800350 h 5886450"/>
              <a:gd name="connsiteX3" fmla="*/ 2988257 w 5350457"/>
              <a:gd name="connsiteY3" fmla="*/ 4572000 h 5886450"/>
              <a:gd name="connsiteX4" fmla="*/ 54557 w 5350457"/>
              <a:gd name="connsiteY4" fmla="*/ 5353050 h 5886450"/>
              <a:gd name="connsiteX5" fmla="*/ 1464257 w 5350457"/>
              <a:gd name="connsiteY5" fmla="*/ 5886450 h 5886450"/>
              <a:gd name="connsiteX0" fmla="*/ 5295900 w 5295900"/>
              <a:gd name="connsiteY0" fmla="*/ 0 h 5353050"/>
              <a:gd name="connsiteX1" fmla="*/ 4895850 w 5295900"/>
              <a:gd name="connsiteY1" fmla="*/ 2247900 h 5353050"/>
              <a:gd name="connsiteX2" fmla="*/ 3924300 w 5295900"/>
              <a:gd name="connsiteY2" fmla="*/ 2800350 h 5353050"/>
              <a:gd name="connsiteX3" fmla="*/ 2933700 w 5295900"/>
              <a:gd name="connsiteY3" fmla="*/ 4572000 h 5353050"/>
              <a:gd name="connsiteX4" fmla="*/ 0 w 5295900"/>
              <a:gd name="connsiteY4" fmla="*/ 5353050 h 535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95900" h="5353050">
                <a:moveTo>
                  <a:pt x="5295900" y="0"/>
                </a:moveTo>
                <a:cubicBezTo>
                  <a:pt x="5137150" y="361950"/>
                  <a:pt x="5124450" y="1781175"/>
                  <a:pt x="4895850" y="2247900"/>
                </a:cubicBezTo>
                <a:cubicBezTo>
                  <a:pt x="4667250" y="2714625"/>
                  <a:pt x="4251325" y="2413000"/>
                  <a:pt x="3924300" y="2800350"/>
                </a:cubicBezTo>
                <a:cubicBezTo>
                  <a:pt x="3597275" y="3187700"/>
                  <a:pt x="3587750" y="4146550"/>
                  <a:pt x="2933700" y="4572000"/>
                </a:cubicBezTo>
                <a:cubicBezTo>
                  <a:pt x="2279650" y="4997450"/>
                  <a:pt x="254000" y="5133975"/>
                  <a:pt x="0" y="535305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xmlns="" id="{1CFA9B0A-EA47-4EDF-8836-47C24109CAC4}"/>
              </a:ext>
            </a:extLst>
          </p:cNvPr>
          <p:cNvSpPr/>
          <p:nvPr userDrawn="1"/>
        </p:nvSpPr>
        <p:spPr>
          <a:xfrm>
            <a:off x="-70067" y="-190500"/>
            <a:ext cx="8719290" cy="3981450"/>
          </a:xfrm>
          <a:custGeom>
            <a:avLst/>
            <a:gdLst>
              <a:gd name="connsiteX0" fmla="*/ 117603 w 8899653"/>
              <a:gd name="connsiteY0" fmla="*/ 4152900 h 4152900"/>
              <a:gd name="connsiteX1" fmla="*/ 3303 w 8899653"/>
              <a:gd name="connsiteY1" fmla="*/ 2495550 h 4152900"/>
              <a:gd name="connsiteX2" fmla="*/ 231903 w 8899653"/>
              <a:gd name="connsiteY2" fmla="*/ 800100 h 4152900"/>
              <a:gd name="connsiteX3" fmla="*/ 1298703 w 8899653"/>
              <a:gd name="connsiteY3" fmla="*/ 323850 h 4152900"/>
              <a:gd name="connsiteX4" fmla="*/ 2117853 w 8899653"/>
              <a:gd name="connsiteY4" fmla="*/ 133350 h 4152900"/>
              <a:gd name="connsiteX5" fmla="*/ 4099053 w 8899653"/>
              <a:gd name="connsiteY5" fmla="*/ 400050 h 4152900"/>
              <a:gd name="connsiteX6" fmla="*/ 6023103 w 8899653"/>
              <a:gd name="connsiteY6" fmla="*/ 381000 h 4152900"/>
              <a:gd name="connsiteX7" fmla="*/ 8899653 w 8899653"/>
              <a:gd name="connsiteY7" fmla="*/ 0 h 4152900"/>
              <a:gd name="connsiteX0" fmla="*/ 209601 w 8896401"/>
              <a:gd name="connsiteY0" fmla="*/ 3981450 h 3981450"/>
              <a:gd name="connsiteX1" fmla="*/ 51 w 8896401"/>
              <a:gd name="connsiteY1" fmla="*/ 2495550 h 3981450"/>
              <a:gd name="connsiteX2" fmla="*/ 228651 w 8896401"/>
              <a:gd name="connsiteY2" fmla="*/ 800100 h 3981450"/>
              <a:gd name="connsiteX3" fmla="*/ 1295451 w 8896401"/>
              <a:gd name="connsiteY3" fmla="*/ 323850 h 3981450"/>
              <a:gd name="connsiteX4" fmla="*/ 2114601 w 8896401"/>
              <a:gd name="connsiteY4" fmla="*/ 133350 h 3981450"/>
              <a:gd name="connsiteX5" fmla="*/ 4095801 w 8896401"/>
              <a:gd name="connsiteY5" fmla="*/ 400050 h 3981450"/>
              <a:gd name="connsiteX6" fmla="*/ 6019851 w 8896401"/>
              <a:gd name="connsiteY6" fmla="*/ 381000 h 3981450"/>
              <a:gd name="connsiteX7" fmla="*/ 8896401 w 8896401"/>
              <a:gd name="connsiteY7" fmla="*/ 0 h 3981450"/>
              <a:gd name="connsiteX0" fmla="*/ 30184 w 8716984"/>
              <a:gd name="connsiteY0" fmla="*/ 3981450 h 3981450"/>
              <a:gd name="connsiteX1" fmla="*/ 163534 w 8716984"/>
              <a:gd name="connsiteY1" fmla="*/ 2457450 h 3981450"/>
              <a:gd name="connsiteX2" fmla="*/ 49234 w 8716984"/>
              <a:gd name="connsiteY2" fmla="*/ 800100 h 3981450"/>
              <a:gd name="connsiteX3" fmla="*/ 1116034 w 8716984"/>
              <a:gd name="connsiteY3" fmla="*/ 323850 h 3981450"/>
              <a:gd name="connsiteX4" fmla="*/ 1935184 w 8716984"/>
              <a:gd name="connsiteY4" fmla="*/ 133350 h 3981450"/>
              <a:gd name="connsiteX5" fmla="*/ 3916384 w 8716984"/>
              <a:gd name="connsiteY5" fmla="*/ 400050 h 3981450"/>
              <a:gd name="connsiteX6" fmla="*/ 5840434 w 8716984"/>
              <a:gd name="connsiteY6" fmla="*/ 381000 h 3981450"/>
              <a:gd name="connsiteX7" fmla="*/ 8716984 w 8716984"/>
              <a:gd name="connsiteY7" fmla="*/ 0 h 3981450"/>
              <a:gd name="connsiteX0" fmla="*/ 32490 w 8719290"/>
              <a:gd name="connsiteY0" fmla="*/ 3981450 h 3981450"/>
              <a:gd name="connsiteX1" fmla="*/ 165840 w 8719290"/>
              <a:gd name="connsiteY1" fmla="*/ 2457450 h 3981450"/>
              <a:gd name="connsiteX2" fmla="*/ 51540 w 8719290"/>
              <a:gd name="connsiteY2" fmla="*/ 800100 h 3981450"/>
              <a:gd name="connsiteX3" fmla="*/ 1118340 w 8719290"/>
              <a:gd name="connsiteY3" fmla="*/ 323850 h 3981450"/>
              <a:gd name="connsiteX4" fmla="*/ 1937490 w 8719290"/>
              <a:gd name="connsiteY4" fmla="*/ 133350 h 3981450"/>
              <a:gd name="connsiteX5" fmla="*/ 3918690 w 8719290"/>
              <a:gd name="connsiteY5" fmla="*/ 400050 h 3981450"/>
              <a:gd name="connsiteX6" fmla="*/ 5842740 w 8719290"/>
              <a:gd name="connsiteY6" fmla="*/ 381000 h 3981450"/>
              <a:gd name="connsiteX7" fmla="*/ 8719290 w 8719290"/>
              <a:gd name="connsiteY7" fmla="*/ 0 h 3981450"/>
              <a:gd name="connsiteX0" fmla="*/ 32490 w 8719290"/>
              <a:gd name="connsiteY0" fmla="*/ 3981450 h 3981450"/>
              <a:gd name="connsiteX1" fmla="*/ 165840 w 8719290"/>
              <a:gd name="connsiteY1" fmla="*/ 2457450 h 3981450"/>
              <a:gd name="connsiteX2" fmla="*/ 51540 w 8719290"/>
              <a:gd name="connsiteY2" fmla="*/ 800100 h 3981450"/>
              <a:gd name="connsiteX3" fmla="*/ 1118340 w 8719290"/>
              <a:gd name="connsiteY3" fmla="*/ 323850 h 3981450"/>
              <a:gd name="connsiteX4" fmla="*/ 1937490 w 8719290"/>
              <a:gd name="connsiteY4" fmla="*/ 133350 h 3981450"/>
              <a:gd name="connsiteX5" fmla="*/ 3918690 w 8719290"/>
              <a:gd name="connsiteY5" fmla="*/ 400050 h 3981450"/>
              <a:gd name="connsiteX6" fmla="*/ 5842740 w 8719290"/>
              <a:gd name="connsiteY6" fmla="*/ 381000 h 3981450"/>
              <a:gd name="connsiteX7" fmla="*/ 8719290 w 8719290"/>
              <a:gd name="connsiteY7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9290" h="3981450">
                <a:moveTo>
                  <a:pt x="32490" y="3981450"/>
                </a:moveTo>
                <a:cubicBezTo>
                  <a:pt x="137265" y="3584575"/>
                  <a:pt x="181715" y="3044825"/>
                  <a:pt x="165840" y="2457450"/>
                </a:cubicBezTo>
                <a:cubicBezTo>
                  <a:pt x="149965" y="1870075"/>
                  <a:pt x="-107210" y="1155700"/>
                  <a:pt x="51540" y="800100"/>
                </a:cubicBezTo>
                <a:cubicBezTo>
                  <a:pt x="210290" y="444500"/>
                  <a:pt x="804015" y="434975"/>
                  <a:pt x="1118340" y="323850"/>
                </a:cubicBezTo>
                <a:cubicBezTo>
                  <a:pt x="1432665" y="212725"/>
                  <a:pt x="1470765" y="120650"/>
                  <a:pt x="1937490" y="133350"/>
                </a:cubicBezTo>
                <a:cubicBezTo>
                  <a:pt x="2404215" y="146050"/>
                  <a:pt x="3267815" y="358775"/>
                  <a:pt x="3918690" y="400050"/>
                </a:cubicBezTo>
                <a:cubicBezTo>
                  <a:pt x="4569565" y="441325"/>
                  <a:pt x="5042640" y="447675"/>
                  <a:pt x="5842740" y="381000"/>
                </a:cubicBezTo>
                <a:cubicBezTo>
                  <a:pt x="6642840" y="314325"/>
                  <a:pt x="7681065" y="157162"/>
                  <a:pt x="8719290" y="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xmlns="" id="{8C3A6DFA-5F67-4E88-880C-3CFB743A276B}"/>
              </a:ext>
            </a:extLst>
          </p:cNvPr>
          <p:cNvSpPr/>
          <p:nvPr userDrawn="1"/>
        </p:nvSpPr>
        <p:spPr>
          <a:xfrm rot="16200000">
            <a:off x="2678692" y="-3926724"/>
            <a:ext cx="1281369" cy="7281949"/>
          </a:xfrm>
          <a:custGeom>
            <a:avLst/>
            <a:gdLst>
              <a:gd name="connsiteX0" fmla="*/ 1281369 w 1281369"/>
              <a:gd name="connsiteY0" fmla="*/ 7281949 h 7281949"/>
              <a:gd name="connsiteX1" fmla="*/ 300467 w 1281369"/>
              <a:gd name="connsiteY1" fmla="*/ 6816436 h 7281949"/>
              <a:gd name="connsiteX2" fmla="*/ 17835 w 1281369"/>
              <a:gd name="connsiteY2" fmla="*/ 5419898 h 7281949"/>
              <a:gd name="connsiteX3" fmla="*/ 333718 w 1281369"/>
              <a:gd name="connsiteY3" fmla="*/ 4023360 h 7281949"/>
              <a:gd name="connsiteX4" fmla="*/ 51085 w 1281369"/>
              <a:gd name="connsiteY4" fmla="*/ 1346662 h 7281949"/>
              <a:gd name="connsiteX5" fmla="*/ 1209 w 1281369"/>
              <a:gd name="connsiteY5" fmla="*/ 0 h 7281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1369" h="7281949">
                <a:moveTo>
                  <a:pt x="1281369" y="7281949"/>
                </a:moveTo>
                <a:cubicBezTo>
                  <a:pt x="896212" y="7204363"/>
                  <a:pt x="511056" y="7126778"/>
                  <a:pt x="300467" y="6816436"/>
                </a:cubicBezTo>
                <a:cubicBezTo>
                  <a:pt x="89878" y="6506094"/>
                  <a:pt x="12293" y="5885411"/>
                  <a:pt x="17835" y="5419898"/>
                </a:cubicBezTo>
                <a:cubicBezTo>
                  <a:pt x="23377" y="4954385"/>
                  <a:pt x="328176" y="4702233"/>
                  <a:pt x="333718" y="4023360"/>
                </a:cubicBezTo>
                <a:cubicBezTo>
                  <a:pt x="339260" y="3344487"/>
                  <a:pt x="106503" y="2017222"/>
                  <a:pt x="51085" y="1346662"/>
                </a:cubicBezTo>
                <a:cubicBezTo>
                  <a:pt x="-4333" y="676102"/>
                  <a:pt x="-1562" y="338051"/>
                  <a:pt x="1209" y="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1739D314-5585-413D-8DFB-711BF89B9B06}"/>
              </a:ext>
            </a:extLst>
          </p:cNvPr>
          <p:cNvSpPr/>
          <p:nvPr userDrawn="1"/>
        </p:nvSpPr>
        <p:spPr>
          <a:xfrm flipV="1">
            <a:off x="1341254" y="1947162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FAB189E6-394B-477B-B5B5-266146084E8C}"/>
              </a:ext>
            </a:extLst>
          </p:cNvPr>
          <p:cNvSpPr/>
          <p:nvPr userDrawn="1"/>
        </p:nvSpPr>
        <p:spPr>
          <a:xfrm rot="7560883" flipV="1">
            <a:off x="946883" y="2189109"/>
            <a:ext cx="206407" cy="20640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E010DD7E-7E5B-4273-86D9-8D513F88D6F6}"/>
              </a:ext>
            </a:extLst>
          </p:cNvPr>
          <p:cNvSpPr/>
          <p:nvPr userDrawn="1"/>
        </p:nvSpPr>
        <p:spPr>
          <a:xfrm rot="7560883" flipV="1">
            <a:off x="2503231" y="182528"/>
            <a:ext cx="301693" cy="301693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xmlns="" id="{68652B2F-F313-4E65-82F4-15A75479BA38}"/>
              </a:ext>
            </a:extLst>
          </p:cNvPr>
          <p:cNvSpPr/>
          <p:nvPr userDrawn="1"/>
        </p:nvSpPr>
        <p:spPr>
          <a:xfrm flipV="1">
            <a:off x="1014134" y="425815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xmlns="" id="{14901F29-AFAC-4B62-AA64-2B69340C5614}"/>
              </a:ext>
            </a:extLst>
          </p:cNvPr>
          <p:cNvSpPr/>
          <p:nvPr userDrawn="1"/>
        </p:nvSpPr>
        <p:spPr>
          <a:xfrm flipV="1">
            <a:off x="344741" y="5272196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xmlns="" id="{561AE625-AF9D-42F9-A347-32A53288027E}"/>
              </a:ext>
            </a:extLst>
          </p:cNvPr>
          <p:cNvSpPr/>
          <p:nvPr userDrawn="1"/>
        </p:nvSpPr>
        <p:spPr>
          <a:xfrm flipV="1">
            <a:off x="510745" y="5890183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C81D767B-CFCB-4D73-BCB7-2A3C92246172}"/>
              </a:ext>
            </a:extLst>
          </p:cNvPr>
          <p:cNvSpPr/>
          <p:nvPr userDrawn="1"/>
        </p:nvSpPr>
        <p:spPr>
          <a:xfrm flipV="1">
            <a:off x="1815563" y="651433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олилиния: фигура 58">
            <a:extLst>
              <a:ext uri="{FF2B5EF4-FFF2-40B4-BE49-F238E27FC236}">
                <a16:creationId xmlns:a16="http://schemas.microsoft.com/office/drawing/2014/main" xmlns="" id="{B15EACAA-D594-4320-9402-3B7F55C2A974}"/>
              </a:ext>
            </a:extLst>
          </p:cNvPr>
          <p:cNvSpPr/>
          <p:nvPr userDrawn="1"/>
        </p:nvSpPr>
        <p:spPr>
          <a:xfrm rot="456049">
            <a:off x="-110044" y="5874749"/>
            <a:ext cx="5266242" cy="1314114"/>
          </a:xfrm>
          <a:custGeom>
            <a:avLst/>
            <a:gdLst>
              <a:gd name="connsiteX0" fmla="*/ 0 w 5266242"/>
              <a:gd name="connsiteY0" fmla="*/ 0 h 1314114"/>
              <a:gd name="connsiteX1" fmla="*/ 5893 w 5266242"/>
              <a:gd name="connsiteY1" fmla="*/ 15502 h 1314114"/>
              <a:gd name="connsiteX2" fmla="*/ 375750 w 5266242"/>
              <a:gd name="connsiteY2" fmla="*/ 570762 h 1314114"/>
              <a:gd name="connsiteX3" fmla="*/ 1918800 w 5266242"/>
              <a:gd name="connsiteY3" fmla="*/ 342162 h 1314114"/>
              <a:gd name="connsiteX4" fmla="*/ 3880950 w 5266242"/>
              <a:gd name="connsiteY4" fmla="*/ 742211 h 1314114"/>
              <a:gd name="connsiteX5" fmla="*/ 5252551 w 5266242"/>
              <a:gd name="connsiteY5" fmla="*/ 627911 h 1314114"/>
              <a:gd name="connsiteX6" fmla="*/ 5266242 w 5266242"/>
              <a:gd name="connsiteY6" fmla="*/ 634771 h 1314114"/>
              <a:gd name="connsiteX7" fmla="*/ 175360 w 5266242"/>
              <a:gd name="connsiteY7" fmla="*/ 1314114 h 1314114"/>
              <a:gd name="connsiteX8" fmla="*/ 0 w 5266242"/>
              <a:gd name="connsiteY8" fmla="*/ 0 h 131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66242" h="1314114">
                <a:moveTo>
                  <a:pt x="0" y="0"/>
                </a:moveTo>
                <a:lnTo>
                  <a:pt x="5893" y="15502"/>
                </a:lnTo>
                <a:cubicBezTo>
                  <a:pt x="110092" y="265217"/>
                  <a:pt x="232875" y="480274"/>
                  <a:pt x="375750" y="570762"/>
                </a:cubicBezTo>
                <a:cubicBezTo>
                  <a:pt x="756750" y="812061"/>
                  <a:pt x="1334600" y="313587"/>
                  <a:pt x="1918800" y="342162"/>
                </a:cubicBezTo>
                <a:cubicBezTo>
                  <a:pt x="2503001" y="370737"/>
                  <a:pt x="3325326" y="694586"/>
                  <a:pt x="3880950" y="742211"/>
                </a:cubicBezTo>
                <a:cubicBezTo>
                  <a:pt x="4436576" y="789837"/>
                  <a:pt x="4944575" y="491386"/>
                  <a:pt x="5252551" y="627911"/>
                </a:cubicBezTo>
                <a:lnTo>
                  <a:pt x="5266242" y="634771"/>
                </a:lnTo>
                <a:lnTo>
                  <a:pt x="175360" y="1314114"/>
                </a:lnTo>
                <a:lnTo>
                  <a:pt x="0" y="0"/>
                </a:lnTo>
                <a:close/>
              </a:path>
            </a:pathLst>
          </a:cu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xmlns="" id="{4049A886-3EE1-40BD-8263-2DE279F1B639}"/>
              </a:ext>
            </a:extLst>
          </p:cNvPr>
          <p:cNvSpPr/>
          <p:nvPr userDrawn="1"/>
        </p:nvSpPr>
        <p:spPr>
          <a:xfrm>
            <a:off x="972457" y="6254838"/>
            <a:ext cx="2046515" cy="450762"/>
          </a:xfrm>
          <a:custGeom>
            <a:avLst/>
            <a:gdLst>
              <a:gd name="connsiteX0" fmla="*/ 0 w 1669143"/>
              <a:gd name="connsiteY0" fmla="*/ 0 h 246743"/>
              <a:gd name="connsiteX1" fmla="*/ 1669143 w 1669143"/>
              <a:gd name="connsiteY1" fmla="*/ 246743 h 246743"/>
              <a:gd name="connsiteX0" fmla="*/ 0 w 1669143"/>
              <a:gd name="connsiteY0" fmla="*/ 0 h 246743"/>
              <a:gd name="connsiteX1" fmla="*/ 1669143 w 1669143"/>
              <a:gd name="connsiteY1" fmla="*/ 246743 h 246743"/>
              <a:gd name="connsiteX0" fmla="*/ 0 w 1669143"/>
              <a:gd name="connsiteY0" fmla="*/ 0 h 246743"/>
              <a:gd name="connsiteX1" fmla="*/ 1669143 w 1669143"/>
              <a:gd name="connsiteY1" fmla="*/ 246743 h 246743"/>
              <a:gd name="connsiteX0" fmla="*/ 0 w 1669143"/>
              <a:gd name="connsiteY0" fmla="*/ 97725 h 344468"/>
              <a:gd name="connsiteX1" fmla="*/ 1669143 w 1669143"/>
              <a:gd name="connsiteY1" fmla="*/ 344468 h 344468"/>
              <a:gd name="connsiteX0" fmla="*/ 0 w 2046515"/>
              <a:gd name="connsiteY0" fmla="*/ 83489 h 446346"/>
              <a:gd name="connsiteX1" fmla="*/ 2046515 w 2046515"/>
              <a:gd name="connsiteY1" fmla="*/ 446346 h 446346"/>
              <a:gd name="connsiteX0" fmla="*/ 0 w 2046515"/>
              <a:gd name="connsiteY0" fmla="*/ 87905 h 450762"/>
              <a:gd name="connsiteX1" fmla="*/ 2046515 w 2046515"/>
              <a:gd name="connsiteY1" fmla="*/ 450762 h 450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6515" h="450762">
                <a:moveTo>
                  <a:pt x="0" y="87905"/>
                </a:moveTo>
                <a:cubicBezTo>
                  <a:pt x="875695" y="-207219"/>
                  <a:pt x="1127277" y="324971"/>
                  <a:pt x="2046515" y="450762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7" name="Рисунок 36">
            <a:extLst>
              <a:ext uri="{FF2B5EF4-FFF2-40B4-BE49-F238E27FC236}">
                <a16:creationId xmlns:a16="http://schemas.microsoft.com/office/drawing/2014/main" xmlns="" id="{D7A00519-4C98-458C-8A1F-FC7A91B80B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00204" y="1142998"/>
            <a:ext cx="4371896" cy="4095752"/>
          </a:xfrm>
          <a:custGeom>
            <a:avLst/>
            <a:gdLst>
              <a:gd name="connsiteX0" fmla="*/ 2641129 w 4371896"/>
              <a:gd name="connsiteY0" fmla="*/ 2 h 4095752"/>
              <a:gd name="connsiteX1" fmla="*/ 2894486 w 4371896"/>
              <a:gd name="connsiteY1" fmla="*/ 33308 h 4095752"/>
              <a:gd name="connsiteX2" fmla="*/ 4363823 w 4371896"/>
              <a:gd name="connsiteY2" fmla="*/ 2004298 h 4095752"/>
              <a:gd name="connsiteX3" fmla="*/ 2259587 w 4371896"/>
              <a:gd name="connsiteY3" fmla="*/ 3975288 h 4095752"/>
              <a:gd name="connsiteX4" fmla="*/ 735830 w 4371896"/>
              <a:gd name="connsiteY4" fmla="*/ 3896448 h 4095752"/>
              <a:gd name="connsiteX5" fmla="*/ 173491 w 4371896"/>
              <a:gd name="connsiteY5" fmla="*/ 4038359 h 4095752"/>
              <a:gd name="connsiteX6" fmla="*/ 28371 w 4371896"/>
              <a:gd name="connsiteY6" fmla="*/ 2839998 h 4095752"/>
              <a:gd name="connsiteX7" fmla="*/ 663270 w 4371896"/>
              <a:gd name="connsiteY7" fmla="*/ 916312 h 4095752"/>
              <a:gd name="connsiteX8" fmla="*/ 2641129 w 4371896"/>
              <a:gd name="connsiteY8" fmla="*/ 2 h 409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71896" h="4095752">
                <a:moveTo>
                  <a:pt x="2641129" y="2"/>
                </a:moveTo>
                <a:cubicBezTo>
                  <a:pt x="2732171" y="130"/>
                  <a:pt x="2817391" y="10642"/>
                  <a:pt x="2894486" y="33308"/>
                </a:cubicBezTo>
                <a:cubicBezTo>
                  <a:pt x="3511245" y="214639"/>
                  <a:pt x="4469640" y="1347301"/>
                  <a:pt x="4363823" y="2004298"/>
                </a:cubicBezTo>
                <a:cubicBezTo>
                  <a:pt x="4258007" y="2661295"/>
                  <a:pt x="2815879" y="3678325"/>
                  <a:pt x="2259587" y="3975288"/>
                </a:cubicBezTo>
                <a:cubicBezTo>
                  <a:pt x="1654921" y="4290646"/>
                  <a:pt x="1083512" y="3885936"/>
                  <a:pt x="735830" y="3896448"/>
                </a:cubicBezTo>
                <a:cubicBezTo>
                  <a:pt x="388147" y="3906960"/>
                  <a:pt x="291400" y="4214435"/>
                  <a:pt x="173491" y="4038359"/>
                </a:cubicBezTo>
                <a:cubicBezTo>
                  <a:pt x="55581" y="3862284"/>
                  <a:pt x="-53259" y="3360339"/>
                  <a:pt x="28371" y="2839998"/>
                </a:cubicBezTo>
                <a:cubicBezTo>
                  <a:pt x="110001" y="2319656"/>
                  <a:pt x="185584" y="1384093"/>
                  <a:pt x="663270" y="916312"/>
                </a:cubicBezTo>
                <a:cubicBezTo>
                  <a:pt x="1081245" y="507003"/>
                  <a:pt x="2003832" y="-897"/>
                  <a:pt x="2641129" y="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40" name="Рисунок 39">
            <a:extLst>
              <a:ext uri="{FF2B5EF4-FFF2-40B4-BE49-F238E27FC236}">
                <a16:creationId xmlns:a16="http://schemas.microsoft.com/office/drawing/2014/main" xmlns="" id="{3446FDD1-3A70-4A3A-999C-1DC750697C8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5998" y="1176445"/>
            <a:ext cx="5069207" cy="4095643"/>
          </a:xfrm>
          <a:custGeom>
            <a:avLst/>
            <a:gdLst>
              <a:gd name="connsiteX0" fmla="*/ 1559640 w 5069207"/>
              <a:gd name="connsiteY0" fmla="*/ 631 h 4095643"/>
              <a:gd name="connsiteX1" fmla="*/ 2844118 w 5069207"/>
              <a:gd name="connsiteY1" fmla="*/ 288416 h 4095643"/>
              <a:gd name="connsiteX2" fmla="*/ 4506425 w 5069207"/>
              <a:gd name="connsiteY2" fmla="*/ 269672 h 4095643"/>
              <a:gd name="connsiteX3" fmla="*/ 5007120 w 5069207"/>
              <a:gd name="connsiteY3" fmla="*/ 2650143 h 4095643"/>
              <a:gd name="connsiteX4" fmla="*/ 3264702 w 5069207"/>
              <a:gd name="connsiteY4" fmla="*/ 2987532 h 4095643"/>
              <a:gd name="connsiteX5" fmla="*/ 1632232 w 5069207"/>
              <a:gd name="connsiteY5" fmla="*/ 4081936 h 4095643"/>
              <a:gd name="connsiteX6" fmla="*/ 1518046 w 5069207"/>
              <a:gd name="connsiteY6" fmla="*/ 4095643 h 4095643"/>
              <a:gd name="connsiteX7" fmla="*/ 1515432 w 5069207"/>
              <a:gd name="connsiteY7" fmla="*/ 4095643 h 4095643"/>
              <a:gd name="connsiteX8" fmla="*/ 1461417 w 5069207"/>
              <a:gd name="connsiteY8" fmla="*/ 4092534 h 4095643"/>
              <a:gd name="connsiteX9" fmla="*/ 1301978 w 5069207"/>
              <a:gd name="connsiteY9" fmla="*/ 4037189 h 4095643"/>
              <a:gd name="connsiteX10" fmla="*/ 172 w 5069207"/>
              <a:gd name="connsiteY10" fmla="*/ 1019426 h 4095643"/>
              <a:gd name="connsiteX11" fmla="*/ 1382089 w 5069207"/>
              <a:gd name="connsiteY11" fmla="*/ 26002 h 4095643"/>
              <a:gd name="connsiteX12" fmla="*/ 1559640 w 5069207"/>
              <a:gd name="connsiteY12" fmla="*/ 631 h 4095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069207" h="4095643">
                <a:moveTo>
                  <a:pt x="1559640" y="631"/>
                </a:moveTo>
                <a:cubicBezTo>
                  <a:pt x="1973744" y="-14659"/>
                  <a:pt x="2388486" y="252880"/>
                  <a:pt x="2844118" y="288416"/>
                </a:cubicBezTo>
                <a:cubicBezTo>
                  <a:pt x="3304757" y="344647"/>
                  <a:pt x="4145925" y="-123950"/>
                  <a:pt x="4506425" y="269672"/>
                </a:cubicBezTo>
                <a:cubicBezTo>
                  <a:pt x="4866925" y="663293"/>
                  <a:pt x="5214074" y="2197166"/>
                  <a:pt x="5007120" y="2650143"/>
                </a:cubicBezTo>
                <a:cubicBezTo>
                  <a:pt x="4800166" y="3103119"/>
                  <a:pt x="3882225" y="2756358"/>
                  <a:pt x="3264702" y="2987532"/>
                </a:cubicBezTo>
                <a:cubicBezTo>
                  <a:pt x="2762964" y="3175361"/>
                  <a:pt x="2140029" y="3967448"/>
                  <a:pt x="1632232" y="4081936"/>
                </a:cubicBezTo>
                <a:lnTo>
                  <a:pt x="1518046" y="4095643"/>
                </a:lnTo>
                <a:lnTo>
                  <a:pt x="1515432" y="4095643"/>
                </a:lnTo>
                <a:lnTo>
                  <a:pt x="1461417" y="4092534"/>
                </a:lnTo>
                <a:cubicBezTo>
                  <a:pt x="1406254" y="4085732"/>
                  <a:pt x="1352987" y="4067940"/>
                  <a:pt x="1301978" y="4037189"/>
                </a:cubicBezTo>
                <a:cubicBezTo>
                  <a:pt x="757890" y="3709171"/>
                  <a:pt x="-13180" y="1687958"/>
                  <a:pt x="172" y="1019426"/>
                </a:cubicBezTo>
                <a:cubicBezTo>
                  <a:pt x="13523" y="350895"/>
                  <a:pt x="908098" y="147837"/>
                  <a:pt x="1382089" y="26002"/>
                </a:cubicBezTo>
                <a:cubicBezTo>
                  <a:pt x="1441338" y="10772"/>
                  <a:pt x="1500483" y="2816"/>
                  <a:pt x="1559640" y="63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41" name="Полилиния: фигура 40">
            <a:extLst>
              <a:ext uri="{FF2B5EF4-FFF2-40B4-BE49-F238E27FC236}">
                <a16:creationId xmlns:a16="http://schemas.microsoft.com/office/drawing/2014/main" xmlns="" id="{918DB1D4-386B-497C-94D7-A78124DCA241}"/>
              </a:ext>
            </a:extLst>
          </p:cNvPr>
          <p:cNvSpPr/>
          <p:nvPr userDrawn="1"/>
        </p:nvSpPr>
        <p:spPr>
          <a:xfrm>
            <a:off x="10739438" y="2139213"/>
            <a:ext cx="1502228" cy="2953250"/>
          </a:xfrm>
          <a:custGeom>
            <a:avLst/>
            <a:gdLst>
              <a:gd name="connsiteX0" fmla="*/ 6131507 w 6767311"/>
              <a:gd name="connsiteY0" fmla="*/ 1070117 h 6325431"/>
              <a:gd name="connsiteX1" fmla="*/ 5902907 w 6767311"/>
              <a:gd name="connsiteY1" fmla="*/ 250967 h 6325431"/>
              <a:gd name="connsiteX2" fmla="*/ 5350457 w 6767311"/>
              <a:gd name="connsiteY2" fmla="*/ 174767 h 6325431"/>
              <a:gd name="connsiteX3" fmla="*/ 4950407 w 6767311"/>
              <a:gd name="connsiteY3" fmla="*/ 2422667 h 6325431"/>
              <a:gd name="connsiteX4" fmla="*/ 3978857 w 6767311"/>
              <a:gd name="connsiteY4" fmla="*/ 2975117 h 6325431"/>
              <a:gd name="connsiteX5" fmla="*/ 2988257 w 6767311"/>
              <a:gd name="connsiteY5" fmla="*/ 4746767 h 6325431"/>
              <a:gd name="connsiteX6" fmla="*/ 54557 w 6767311"/>
              <a:gd name="connsiteY6" fmla="*/ 5527817 h 6325431"/>
              <a:gd name="connsiteX7" fmla="*/ 1464257 w 6767311"/>
              <a:gd name="connsiteY7" fmla="*/ 6061217 h 6325431"/>
              <a:gd name="connsiteX8" fmla="*/ 6074357 w 6767311"/>
              <a:gd name="connsiteY8" fmla="*/ 6099317 h 6325431"/>
              <a:gd name="connsiteX9" fmla="*/ 6664907 w 6767311"/>
              <a:gd name="connsiteY9" fmla="*/ 3165617 h 6325431"/>
              <a:gd name="connsiteX0" fmla="*/ 6131507 w 6767311"/>
              <a:gd name="connsiteY0" fmla="*/ 1070117 h 6325431"/>
              <a:gd name="connsiteX1" fmla="*/ 5902907 w 6767311"/>
              <a:gd name="connsiteY1" fmla="*/ 250967 h 6325431"/>
              <a:gd name="connsiteX2" fmla="*/ 5350457 w 6767311"/>
              <a:gd name="connsiteY2" fmla="*/ 174767 h 6325431"/>
              <a:gd name="connsiteX3" fmla="*/ 4950407 w 6767311"/>
              <a:gd name="connsiteY3" fmla="*/ 2422667 h 6325431"/>
              <a:gd name="connsiteX4" fmla="*/ 3978857 w 6767311"/>
              <a:gd name="connsiteY4" fmla="*/ 2975117 h 6325431"/>
              <a:gd name="connsiteX5" fmla="*/ 2988257 w 6767311"/>
              <a:gd name="connsiteY5" fmla="*/ 4746767 h 6325431"/>
              <a:gd name="connsiteX6" fmla="*/ 54557 w 6767311"/>
              <a:gd name="connsiteY6" fmla="*/ 5527817 h 6325431"/>
              <a:gd name="connsiteX7" fmla="*/ 1464257 w 6767311"/>
              <a:gd name="connsiteY7" fmla="*/ 6061217 h 6325431"/>
              <a:gd name="connsiteX8" fmla="*/ 6074357 w 6767311"/>
              <a:gd name="connsiteY8" fmla="*/ 6099317 h 6325431"/>
              <a:gd name="connsiteX9" fmla="*/ 6664907 w 6767311"/>
              <a:gd name="connsiteY9" fmla="*/ 3165617 h 6325431"/>
              <a:gd name="connsiteX10" fmla="*/ 6131507 w 6767311"/>
              <a:gd name="connsiteY10" fmla="*/ 1070117 h 6325431"/>
              <a:gd name="connsiteX0" fmla="*/ 6131507 w 6767311"/>
              <a:gd name="connsiteY0" fmla="*/ 1070117 h 6325431"/>
              <a:gd name="connsiteX1" fmla="*/ 5902907 w 6767311"/>
              <a:gd name="connsiteY1" fmla="*/ 250967 h 6325431"/>
              <a:gd name="connsiteX2" fmla="*/ 5350457 w 6767311"/>
              <a:gd name="connsiteY2" fmla="*/ 174767 h 6325431"/>
              <a:gd name="connsiteX3" fmla="*/ 4950407 w 6767311"/>
              <a:gd name="connsiteY3" fmla="*/ 2422667 h 6325431"/>
              <a:gd name="connsiteX4" fmla="*/ 3978857 w 6767311"/>
              <a:gd name="connsiteY4" fmla="*/ 2975117 h 6325431"/>
              <a:gd name="connsiteX5" fmla="*/ 2988257 w 6767311"/>
              <a:gd name="connsiteY5" fmla="*/ 4746767 h 6325431"/>
              <a:gd name="connsiteX6" fmla="*/ 54557 w 6767311"/>
              <a:gd name="connsiteY6" fmla="*/ 5527817 h 6325431"/>
              <a:gd name="connsiteX7" fmla="*/ 1464257 w 6767311"/>
              <a:gd name="connsiteY7" fmla="*/ 6061217 h 6325431"/>
              <a:gd name="connsiteX8" fmla="*/ 6074357 w 6767311"/>
              <a:gd name="connsiteY8" fmla="*/ 6099317 h 6325431"/>
              <a:gd name="connsiteX9" fmla="*/ 6664907 w 6767311"/>
              <a:gd name="connsiteY9" fmla="*/ 3165617 h 6325431"/>
              <a:gd name="connsiteX10" fmla="*/ 6222947 w 6767311"/>
              <a:gd name="connsiteY10" fmla="*/ 1168418 h 6325431"/>
              <a:gd name="connsiteX0" fmla="*/ 6131507 w 6767311"/>
              <a:gd name="connsiteY0" fmla="*/ 1070117 h 6325431"/>
              <a:gd name="connsiteX1" fmla="*/ 5902907 w 6767311"/>
              <a:gd name="connsiteY1" fmla="*/ 250967 h 6325431"/>
              <a:gd name="connsiteX2" fmla="*/ 5350457 w 6767311"/>
              <a:gd name="connsiteY2" fmla="*/ 174767 h 6325431"/>
              <a:gd name="connsiteX3" fmla="*/ 4950407 w 6767311"/>
              <a:gd name="connsiteY3" fmla="*/ 2422667 h 6325431"/>
              <a:gd name="connsiteX4" fmla="*/ 3978857 w 6767311"/>
              <a:gd name="connsiteY4" fmla="*/ 2975117 h 6325431"/>
              <a:gd name="connsiteX5" fmla="*/ 2988257 w 6767311"/>
              <a:gd name="connsiteY5" fmla="*/ 4746767 h 6325431"/>
              <a:gd name="connsiteX6" fmla="*/ 54557 w 6767311"/>
              <a:gd name="connsiteY6" fmla="*/ 5527817 h 6325431"/>
              <a:gd name="connsiteX7" fmla="*/ 1464257 w 6767311"/>
              <a:gd name="connsiteY7" fmla="*/ 6061217 h 6325431"/>
              <a:gd name="connsiteX8" fmla="*/ 6074357 w 6767311"/>
              <a:gd name="connsiteY8" fmla="*/ 6099317 h 6325431"/>
              <a:gd name="connsiteX9" fmla="*/ 6664907 w 6767311"/>
              <a:gd name="connsiteY9" fmla="*/ 3165617 h 6325431"/>
              <a:gd name="connsiteX0" fmla="*/ 5902907 w 6767311"/>
              <a:gd name="connsiteY0" fmla="*/ 250967 h 6325431"/>
              <a:gd name="connsiteX1" fmla="*/ 5350457 w 6767311"/>
              <a:gd name="connsiteY1" fmla="*/ 174767 h 6325431"/>
              <a:gd name="connsiteX2" fmla="*/ 4950407 w 6767311"/>
              <a:gd name="connsiteY2" fmla="*/ 2422667 h 6325431"/>
              <a:gd name="connsiteX3" fmla="*/ 3978857 w 6767311"/>
              <a:gd name="connsiteY3" fmla="*/ 2975117 h 6325431"/>
              <a:gd name="connsiteX4" fmla="*/ 2988257 w 6767311"/>
              <a:gd name="connsiteY4" fmla="*/ 4746767 h 6325431"/>
              <a:gd name="connsiteX5" fmla="*/ 54557 w 6767311"/>
              <a:gd name="connsiteY5" fmla="*/ 5527817 h 6325431"/>
              <a:gd name="connsiteX6" fmla="*/ 1464257 w 6767311"/>
              <a:gd name="connsiteY6" fmla="*/ 6061217 h 6325431"/>
              <a:gd name="connsiteX7" fmla="*/ 6074357 w 6767311"/>
              <a:gd name="connsiteY7" fmla="*/ 6099317 h 6325431"/>
              <a:gd name="connsiteX8" fmla="*/ 6664907 w 6767311"/>
              <a:gd name="connsiteY8" fmla="*/ 3165617 h 6325431"/>
              <a:gd name="connsiteX0" fmla="*/ 5350457 w 6767311"/>
              <a:gd name="connsiteY0" fmla="*/ 0 h 6150664"/>
              <a:gd name="connsiteX1" fmla="*/ 4950407 w 6767311"/>
              <a:gd name="connsiteY1" fmla="*/ 2247900 h 6150664"/>
              <a:gd name="connsiteX2" fmla="*/ 3978857 w 6767311"/>
              <a:gd name="connsiteY2" fmla="*/ 2800350 h 6150664"/>
              <a:gd name="connsiteX3" fmla="*/ 2988257 w 6767311"/>
              <a:gd name="connsiteY3" fmla="*/ 4572000 h 6150664"/>
              <a:gd name="connsiteX4" fmla="*/ 54557 w 6767311"/>
              <a:gd name="connsiteY4" fmla="*/ 5353050 h 6150664"/>
              <a:gd name="connsiteX5" fmla="*/ 1464257 w 6767311"/>
              <a:gd name="connsiteY5" fmla="*/ 5886450 h 6150664"/>
              <a:gd name="connsiteX6" fmla="*/ 6074357 w 6767311"/>
              <a:gd name="connsiteY6" fmla="*/ 5924550 h 6150664"/>
              <a:gd name="connsiteX7" fmla="*/ 6664907 w 6767311"/>
              <a:gd name="connsiteY7" fmla="*/ 2990850 h 6150664"/>
              <a:gd name="connsiteX0" fmla="*/ 5350457 w 6074357"/>
              <a:gd name="connsiteY0" fmla="*/ 0 h 6150664"/>
              <a:gd name="connsiteX1" fmla="*/ 4950407 w 6074357"/>
              <a:gd name="connsiteY1" fmla="*/ 2247900 h 6150664"/>
              <a:gd name="connsiteX2" fmla="*/ 3978857 w 6074357"/>
              <a:gd name="connsiteY2" fmla="*/ 2800350 h 6150664"/>
              <a:gd name="connsiteX3" fmla="*/ 2988257 w 6074357"/>
              <a:gd name="connsiteY3" fmla="*/ 4572000 h 6150664"/>
              <a:gd name="connsiteX4" fmla="*/ 54557 w 6074357"/>
              <a:gd name="connsiteY4" fmla="*/ 5353050 h 6150664"/>
              <a:gd name="connsiteX5" fmla="*/ 1464257 w 6074357"/>
              <a:gd name="connsiteY5" fmla="*/ 5886450 h 6150664"/>
              <a:gd name="connsiteX6" fmla="*/ 6074357 w 6074357"/>
              <a:gd name="connsiteY6" fmla="*/ 5924550 h 6150664"/>
              <a:gd name="connsiteX0" fmla="*/ 5350457 w 5350457"/>
              <a:gd name="connsiteY0" fmla="*/ 0 h 5886450"/>
              <a:gd name="connsiteX1" fmla="*/ 4950407 w 5350457"/>
              <a:gd name="connsiteY1" fmla="*/ 2247900 h 5886450"/>
              <a:gd name="connsiteX2" fmla="*/ 3978857 w 5350457"/>
              <a:gd name="connsiteY2" fmla="*/ 2800350 h 5886450"/>
              <a:gd name="connsiteX3" fmla="*/ 2988257 w 5350457"/>
              <a:gd name="connsiteY3" fmla="*/ 4572000 h 5886450"/>
              <a:gd name="connsiteX4" fmla="*/ 54557 w 5350457"/>
              <a:gd name="connsiteY4" fmla="*/ 5353050 h 5886450"/>
              <a:gd name="connsiteX5" fmla="*/ 1464257 w 5350457"/>
              <a:gd name="connsiteY5" fmla="*/ 5886450 h 5886450"/>
              <a:gd name="connsiteX0" fmla="*/ 5295900 w 5295900"/>
              <a:gd name="connsiteY0" fmla="*/ 0 h 5353050"/>
              <a:gd name="connsiteX1" fmla="*/ 4895850 w 5295900"/>
              <a:gd name="connsiteY1" fmla="*/ 2247900 h 5353050"/>
              <a:gd name="connsiteX2" fmla="*/ 3924300 w 5295900"/>
              <a:gd name="connsiteY2" fmla="*/ 2800350 h 5353050"/>
              <a:gd name="connsiteX3" fmla="*/ 2933700 w 5295900"/>
              <a:gd name="connsiteY3" fmla="*/ 4572000 h 5353050"/>
              <a:gd name="connsiteX4" fmla="*/ 0 w 5295900"/>
              <a:gd name="connsiteY4" fmla="*/ 5353050 h 5353050"/>
              <a:gd name="connsiteX0" fmla="*/ 2362200 w 2362200"/>
              <a:gd name="connsiteY0" fmla="*/ 0 h 4571999"/>
              <a:gd name="connsiteX1" fmla="*/ 1962150 w 2362200"/>
              <a:gd name="connsiteY1" fmla="*/ 2247900 h 4571999"/>
              <a:gd name="connsiteX2" fmla="*/ 990600 w 2362200"/>
              <a:gd name="connsiteY2" fmla="*/ 2800350 h 4571999"/>
              <a:gd name="connsiteX3" fmla="*/ 0 w 2362200"/>
              <a:gd name="connsiteY3" fmla="*/ 4572000 h 4571999"/>
              <a:gd name="connsiteX0" fmla="*/ 1371600 w 1371600"/>
              <a:gd name="connsiteY0" fmla="*/ 0 h 2800350"/>
              <a:gd name="connsiteX1" fmla="*/ 971550 w 1371600"/>
              <a:gd name="connsiteY1" fmla="*/ 2247900 h 2800350"/>
              <a:gd name="connsiteX2" fmla="*/ 0 w 1371600"/>
              <a:gd name="connsiteY2" fmla="*/ 2800350 h 2800350"/>
              <a:gd name="connsiteX0" fmla="*/ 1502228 w 1502228"/>
              <a:gd name="connsiteY0" fmla="*/ 0 h 3174829"/>
              <a:gd name="connsiteX1" fmla="*/ 971550 w 1502228"/>
              <a:gd name="connsiteY1" fmla="*/ 2622379 h 3174829"/>
              <a:gd name="connsiteX2" fmla="*/ 0 w 1502228"/>
              <a:gd name="connsiteY2" fmla="*/ 3174829 h 3174829"/>
              <a:gd name="connsiteX0" fmla="*/ 1502228 w 1502228"/>
              <a:gd name="connsiteY0" fmla="*/ 0 h 3174829"/>
              <a:gd name="connsiteX1" fmla="*/ 971550 w 1502228"/>
              <a:gd name="connsiteY1" fmla="*/ 2622379 h 3174829"/>
              <a:gd name="connsiteX2" fmla="*/ 0 w 1502228"/>
              <a:gd name="connsiteY2" fmla="*/ 3174829 h 3174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02228" h="3174829">
                <a:moveTo>
                  <a:pt x="1502228" y="0"/>
                </a:moveTo>
                <a:cubicBezTo>
                  <a:pt x="1111249" y="658412"/>
                  <a:pt x="1221921" y="2093241"/>
                  <a:pt x="971550" y="2622379"/>
                </a:cubicBezTo>
                <a:cubicBezTo>
                  <a:pt x="721179" y="3151517"/>
                  <a:pt x="327025" y="2787479"/>
                  <a:pt x="0" y="3174829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xmlns="" id="{96619471-8BB1-415D-8DBB-AE6301421B83}"/>
              </a:ext>
            </a:extLst>
          </p:cNvPr>
          <p:cNvSpPr/>
          <p:nvPr userDrawn="1"/>
        </p:nvSpPr>
        <p:spPr>
          <a:xfrm rot="7560883" flipV="1">
            <a:off x="11466195" y="322612"/>
            <a:ext cx="206407" cy="20640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xmlns="" id="{4937C925-B521-4EEA-BBF7-02FF2D6F5FB6}"/>
              </a:ext>
            </a:extLst>
          </p:cNvPr>
          <p:cNvSpPr/>
          <p:nvPr userDrawn="1"/>
        </p:nvSpPr>
        <p:spPr>
          <a:xfrm flipV="1">
            <a:off x="10980801" y="5092463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xmlns="" id="{AB42A9ED-650D-4D96-921F-C901EE5E8131}"/>
              </a:ext>
            </a:extLst>
          </p:cNvPr>
          <p:cNvSpPr/>
          <p:nvPr userDrawn="1"/>
        </p:nvSpPr>
        <p:spPr>
          <a:xfrm flipV="1">
            <a:off x="9404234" y="6448641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xmlns="" id="{D0E6AD14-AB47-4C08-97C7-8EE2423FF1ED}"/>
              </a:ext>
            </a:extLst>
          </p:cNvPr>
          <p:cNvSpPr/>
          <p:nvPr userDrawn="1"/>
        </p:nvSpPr>
        <p:spPr>
          <a:xfrm rot="7560883" flipV="1">
            <a:off x="11562713" y="1658235"/>
            <a:ext cx="301693" cy="301693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xmlns="" id="{F8A24547-2A07-46DA-B9AB-9E90F850BF7A}"/>
              </a:ext>
            </a:extLst>
          </p:cNvPr>
          <p:cNvSpPr/>
          <p:nvPr userDrawn="1"/>
        </p:nvSpPr>
        <p:spPr>
          <a:xfrm flipV="1">
            <a:off x="11876958" y="766440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xmlns="" id="{9EDE0BDC-4F0F-4DA1-91EB-3747F9DCE508}"/>
              </a:ext>
            </a:extLst>
          </p:cNvPr>
          <p:cNvSpPr/>
          <p:nvPr userDrawn="1"/>
        </p:nvSpPr>
        <p:spPr>
          <a:xfrm flipV="1">
            <a:off x="9404234" y="1107357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041C2FAB-F424-4220-99A8-4C95ACB92A11}"/>
              </a:ext>
            </a:extLst>
          </p:cNvPr>
          <p:cNvSpPr/>
          <p:nvPr userDrawn="1"/>
        </p:nvSpPr>
        <p:spPr>
          <a:xfrm flipV="1">
            <a:off x="10581933" y="5890183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xmlns="" id="{14BE5535-3D8F-4EF7-8769-87DB9F9487DC}"/>
              </a:ext>
            </a:extLst>
          </p:cNvPr>
          <p:cNvSpPr/>
          <p:nvPr userDrawn="1"/>
        </p:nvSpPr>
        <p:spPr>
          <a:xfrm rot="7560883" flipV="1">
            <a:off x="11063681" y="6055377"/>
            <a:ext cx="301693" cy="301693"/>
          </a:xfrm>
          <a:prstGeom prst="ellipse">
            <a:avLst/>
          </a:prstGeom>
          <a:noFill/>
          <a:ln w="25400">
            <a:solidFill>
              <a:srgbClr val="125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Текст 58">
            <a:extLst>
              <a:ext uri="{FF2B5EF4-FFF2-40B4-BE49-F238E27FC236}">
                <a16:creationId xmlns:a16="http://schemas.microsoft.com/office/drawing/2014/main" xmlns="" id="{0FC17DB8-D985-438C-9C01-632EF17566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00204" y="5397980"/>
            <a:ext cx="4716974" cy="7632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екст 58">
            <a:extLst>
              <a:ext uri="{FF2B5EF4-FFF2-40B4-BE49-F238E27FC236}">
                <a16:creationId xmlns:a16="http://schemas.microsoft.com/office/drawing/2014/main" xmlns="" id="{04FFEC80-D077-442D-A612-9F8840BB42C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5998" y="5397980"/>
            <a:ext cx="3822917" cy="7632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21196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1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2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0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1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9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1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16" grpId="0" animBg="1"/>
      <p:bldP spid="22" grpId="0" animBg="1"/>
      <p:bldP spid="22" grpId="1" animBg="1"/>
      <p:bldP spid="25" grpId="0" animBg="1"/>
      <p:bldP spid="26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41" grpId="0" animBg="1"/>
      <p:bldP spid="42" grpId="0" animBg="1"/>
      <p:bldP spid="43" grpId="0" animBg="1"/>
      <p:bldP spid="43" grpId="1" animBg="1"/>
      <p:bldP spid="44" grpId="0" animBg="1"/>
      <p:bldP spid="44" grpId="1" animBg="1"/>
      <p:bldP spid="45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34" grpId="0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xmlns="" id="{9151D07C-57EA-42A6-AE65-98A818DDCB6F}"/>
              </a:ext>
            </a:extLst>
          </p:cNvPr>
          <p:cNvSpPr/>
          <p:nvPr userDrawn="1"/>
        </p:nvSpPr>
        <p:spPr>
          <a:xfrm>
            <a:off x="-876300" y="4933951"/>
            <a:ext cx="9048750" cy="861506"/>
          </a:xfrm>
          <a:custGeom>
            <a:avLst/>
            <a:gdLst>
              <a:gd name="connsiteX0" fmla="*/ 0 w 2609850"/>
              <a:gd name="connsiteY0" fmla="*/ 609600 h 609600"/>
              <a:gd name="connsiteX1" fmla="*/ 1333500 w 2609850"/>
              <a:gd name="connsiteY1" fmla="*/ 419100 h 609600"/>
              <a:gd name="connsiteX2" fmla="*/ 2000250 w 2609850"/>
              <a:gd name="connsiteY2" fmla="*/ 133350 h 609600"/>
              <a:gd name="connsiteX3" fmla="*/ 2609850 w 2609850"/>
              <a:gd name="connsiteY3" fmla="*/ 0 h 609600"/>
              <a:gd name="connsiteX0" fmla="*/ 0 w 9048750"/>
              <a:gd name="connsiteY0" fmla="*/ 647700 h 647700"/>
              <a:gd name="connsiteX1" fmla="*/ 1333500 w 9048750"/>
              <a:gd name="connsiteY1" fmla="*/ 457200 h 647700"/>
              <a:gd name="connsiteX2" fmla="*/ 2000250 w 9048750"/>
              <a:gd name="connsiteY2" fmla="*/ 171450 h 647700"/>
              <a:gd name="connsiteX3" fmla="*/ 9048750 w 9048750"/>
              <a:gd name="connsiteY3" fmla="*/ 0 h 647700"/>
              <a:gd name="connsiteX0" fmla="*/ 0 w 9048750"/>
              <a:gd name="connsiteY0" fmla="*/ 647700 h 866075"/>
              <a:gd name="connsiteX1" fmla="*/ 1333500 w 9048750"/>
              <a:gd name="connsiteY1" fmla="*/ 457200 h 866075"/>
              <a:gd name="connsiteX2" fmla="*/ 5448300 w 9048750"/>
              <a:gd name="connsiteY2" fmla="*/ 857250 h 866075"/>
              <a:gd name="connsiteX3" fmla="*/ 9048750 w 9048750"/>
              <a:gd name="connsiteY3" fmla="*/ 0 h 866075"/>
              <a:gd name="connsiteX0" fmla="*/ 0 w 9048750"/>
              <a:gd name="connsiteY0" fmla="*/ 647700 h 857250"/>
              <a:gd name="connsiteX1" fmla="*/ 1333500 w 9048750"/>
              <a:gd name="connsiteY1" fmla="*/ 457200 h 857250"/>
              <a:gd name="connsiteX2" fmla="*/ 5448300 w 9048750"/>
              <a:gd name="connsiteY2" fmla="*/ 857250 h 857250"/>
              <a:gd name="connsiteX3" fmla="*/ 9048750 w 9048750"/>
              <a:gd name="connsiteY3" fmla="*/ 0 h 857250"/>
              <a:gd name="connsiteX0" fmla="*/ 0 w 9048750"/>
              <a:gd name="connsiteY0" fmla="*/ 647700 h 858905"/>
              <a:gd name="connsiteX1" fmla="*/ 2286000 w 9048750"/>
              <a:gd name="connsiteY1" fmla="*/ 228600 h 858905"/>
              <a:gd name="connsiteX2" fmla="*/ 5448300 w 9048750"/>
              <a:gd name="connsiteY2" fmla="*/ 857250 h 858905"/>
              <a:gd name="connsiteX3" fmla="*/ 9048750 w 9048750"/>
              <a:gd name="connsiteY3" fmla="*/ 0 h 858905"/>
              <a:gd name="connsiteX0" fmla="*/ 0 w 9048750"/>
              <a:gd name="connsiteY0" fmla="*/ 647700 h 861506"/>
              <a:gd name="connsiteX1" fmla="*/ 2305050 w 9048750"/>
              <a:gd name="connsiteY1" fmla="*/ 342900 h 861506"/>
              <a:gd name="connsiteX2" fmla="*/ 5448300 w 9048750"/>
              <a:gd name="connsiteY2" fmla="*/ 857250 h 861506"/>
              <a:gd name="connsiteX3" fmla="*/ 9048750 w 9048750"/>
              <a:gd name="connsiteY3" fmla="*/ 0 h 86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48750" h="861506">
                <a:moveTo>
                  <a:pt x="0" y="647700"/>
                </a:moveTo>
                <a:cubicBezTo>
                  <a:pt x="500062" y="592137"/>
                  <a:pt x="1397000" y="307975"/>
                  <a:pt x="2305050" y="342900"/>
                </a:cubicBezTo>
                <a:cubicBezTo>
                  <a:pt x="3213100" y="377825"/>
                  <a:pt x="4324350" y="914400"/>
                  <a:pt x="5448300" y="857250"/>
                </a:cubicBezTo>
                <a:cubicBezTo>
                  <a:pt x="6572250" y="800100"/>
                  <a:pt x="8850312" y="31750"/>
                  <a:pt x="9048750" y="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олилиния: фигура 43">
            <a:extLst>
              <a:ext uri="{FF2B5EF4-FFF2-40B4-BE49-F238E27FC236}">
                <a16:creationId xmlns:a16="http://schemas.microsoft.com/office/drawing/2014/main" xmlns="" id="{B7493805-FFAD-44F4-9041-86E8F3C16CDA}"/>
              </a:ext>
            </a:extLst>
          </p:cNvPr>
          <p:cNvSpPr/>
          <p:nvPr userDrawn="1"/>
        </p:nvSpPr>
        <p:spPr>
          <a:xfrm>
            <a:off x="0" y="5290055"/>
            <a:ext cx="11791809" cy="1567945"/>
          </a:xfrm>
          <a:custGeom>
            <a:avLst/>
            <a:gdLst>
              <a:gd name="connsiteX0" fmla="*/ 8024533 w 11791809"/>
              <a:gd name="connsiteY0" fmla="*/ 752 h 1567945"/>
              <a:gd name="connsiteX1" fmla="*/ 8362950 w 11791809"/>
              <a:gd name="connsiteY1" fmla="*/ 20155 h 1567945"/>
              <a:gd name="connsiteX2" fmla="*/ 11334750 w 11791809"/>
              <a:gd name="connsiteY2" fmla="*/ 1353655 h 1567945"/>
              <a:gd name="connsiteX3" fmla="*/ 11747762 w 11791809"/>
              <a:gd name="connsiteY3" fmla="*/ 1550122 h 1567945"/>
              <a:gd name="connsiteX4" fmla="*/ 11791809 w 11791809"/>
              <a:gd name="connsiteY4" fmla="*/ 1567945 h 1567945"/>
              <a:gd name="connsiteX5" fmla="*/ 0 w 11791809"/>
              <a:gd name="connsiteY5" fmla="*/ 1567945 h 1567945"/>
              <a:gd name="connsiteX6" fmla="*/ 0 w 11791809"/>
              <a:gd name="connsiteY6" fmla="*/ 310319 h 1567945"/>
              <a:gd name="connsiteX7" fmla="*/ 26568 w 11791809"/>
              <a:gd name="connsiteY7" fmla="*/ 313230 h 1567945"/>
              <a:gd name="connsiteX8" fmla="*/ 1466850 w 11791809"/>
              <a:gd name="connsiteY8" fmla="*/ 96355 h 1567945"/>
              <a:gd name="connsiteX9" fmla="*/ 3657600 w 11791809"/>
              <a:gd name="connsiteY9" fmla="*/ 610705 h 1567945"/>
              <a:gd name="connsiteX10" fmla="*/ 5848350 w 11791809"/>
              <a:gd name="connsiteY10" fmla="*/ 553555 h 1567945"/>
              <a:gd name="connsiteX11" fmla="*/ 8024533 w 11791809"/>
              <a:gd name="connsiteY11" fmla="*/ 752 h 15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91809" h="1567945">
                <a:moveTo>
                  <a:pt x="8024533" y="752"/>
                </a:moveTo>
                <a:cubicBezTo>
                  <a:pt x="8135888" y="-2219"/>
                  <a:pt x="8248650" y="3486"/>
                  <a:pt x="8362950" y="20155"/>
                </a:cubicBezTo>
                <a:cubicBezTo>
                  <a:pt x="9277350" y="153505"/>
                  <a:pt x="10715625" y="988530"/>
                  <a:pt x="11334750" y="1353655"/>
                </a:cubicBezTo>
                <a:cubicBezTo>
                  <a:pt x="11450836" y="1422116"/>
                  <a:pt x="11596501" y="1487563"/>
                  <a:pt x="11747762" y="1550122"/>
                </a:cubicBezTo>
                <a:lnTo>
                  <a:pt x="11791809" y="1567945"/>
                </a:lnTo>
                <a:lnTo>
                  <a:pt x="0" y="1567945"/>
                </a:lnTo>
                <a:lnTo>
                  <a:pt x="0" y="310319"/>
                </a:lnTo>
                <a:lnTo>
                  <a:pt x="26568" y="313230"/>
                </a:lnTo>
                <a:cubicBezTo>
                  <a:pt x="389024" y="327399"/>
                  <a:pt x="945753" y="47341"/>
                  <a:pt x="1466850" y="96355"/>
                </a:cubicBezTo>
                <a:cubicBezTo>
                  <a:pt x="2108200" y="156680"/>
                  <a:pt x="2927350" y="534505"/>
                  <a:pt x="3657600" y="610705"/>
                </a:cubicBezTo>
                <a:cubicBezTo>
                  <a:pt x="4387850" y="686905"/>
                  <a:pt x="5064125" y="651980"/>
                  <a:pt x="5848350" y="553555"/>
                </a:cubicBezTo>
                <a:cubicBezTo>
                  <a:pt x="6534547" y="467433"/>
                  <a:pt x="7245053" y="21544"/>
                  <a:pt x="8024533" y="75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xmlns="" id="{3DEBBDA0-0CDA-4268-8094-4E4A90253804}"/>
              </a:ext>
            </a:extLst>
          </p:cNvPr>
          <p:cNvSpPr/>
          <p:nvPr userDrawn="1"/>
        </p:nvSpPr>
        <p:spPr>
          <a:xfrm>
            <a:off x="1752601" y="5467351"/>
            <a:ext cx="11029950" cy="1504950"/>
          </a:xfrm>
          <a:custGeom>
            <a:avLst/>
            <a:gdLst>
              <a:gd name="connsiteX0" fmla="*/ 93487 w 13180837"/>
              <a:gd name="connsiteY0" fmla="*/ 42675 h 2595375"/>
              <a:gd name="connsiteX1" fmla="*/ 93487 w 13180837"/>
              <a:gd name="connsiteY1" fmla="*/ 118875 h 2595375"/>
              <a:gd name="connsiteX2" fmla="*/ 1065037 w 13180837"/>
              <a:gd name="connsiteY2" fmla="*/ 1052325 h 2595375"/>
              <a:gd name="connsiteX3" fmla="*/ 2150887 w 13180837"/>
              <a:gd name="connsiteY3" fmla="*/ 1090425 h 2595375"/>
              <a:gd name="connsiteX4" fmla="*/ 4265437 w 13180837"/>
              <a:gd name="connsiteY4" fmla="*/ 1700025 h 2595375"/>
              <a:gd name="connsiteX5" fmla="*/ 6399037 w 13180837"/>
              <a:gd name="connsiteY5" fmla="*/ 1604775 h 2595375"/>
              <a:gd name="connsiteX6" fmla="*/ 7999237 w 13180837"/>
              <a:gd name="connsiteY6" fmla="*/ 1128525 h 2595375"/>
              <a:gd name="connsiteX7" fmla="*/ 9389887 w 13180837"/>
              <a:gd name="connsiteY7" fmla="*/ 1242825 h 2595375"/>
              <a:gd name="connsiteX8" fmla="*/ 11371087 w 13180837"/>
              <a:gd name="connsiteY8" fmla="*/ 2195325 h 2595375"/>
              <a:gd name="connsiteX9" fmla="*/ 13180837 w 13180837"/>
              <a:gd name="connsiteY9" fmla="*/ 2595375 h 2595375"/>
              <a:gd name="connsiteX0" fmla="*/ 0 w 13087350"/>
              <a:gd name="connsiteY0" fmla="*/ 0 h 2552700"/>
              <a:gd name="connsiteX1" fmla="*/ 971550 w 13087350"/>
              <a:gd name="connsiteY1" fmla="*/ 1009650 h 2552700"/>
              <a:gd name="connsiteX2" fmla="*/ 2057400 w 13087350"/>
              <a:gd name="connsiteY2" fmla="*/ 1047750 h 2552700"/>
              <a:gd name="connsiteX3" fmla="*/ 4171950 w 13087350"/>
              <a:gd name="connsiteY3" fmla="*/ 1657350 h 2552700"/>
              <a:gd name="connsiteX4" fmla="*/ 6305550 w 13087350"/>
              <a:gd name="connsiteY4" fmla="*/ 1562100 h 2552700"/>
              <a:gd name="connsiteX5" fmla="*/ 7905750 w 13087350"/>
              <a:gd name="connsiteY5" fmla="*/ 1085850 h 2552700"/>
              <a:gd name="connsiteX6" fmla="*/ 9296400 w 13087350"/>
              <a:gd name="connsiteY6" fmla="*/ 1200150 h 2552700"/>
              <a:gd name="connsiteX7" fmla="*/ 11277600 w 13087350"/>
              <a:gd name="connsiteY7" fmla="*/ 2152650 h 2552700"/>
              <a:gd name="connsiteX8" fmla="*/ 13087350 w 13087350"/>
              <a:gd name="connsiteY8" fmla="*/ 2552700 h 2552700"/>
              <a:gd name="connsiteX0" fmla="*/ 0 w 12115800"/>
              <a:gd name="connsiteY0" fmla="*/ 0 h 1543050"/>
              <a:gd name="connsiteX1" fmla="*/ 1085850 w 12115800"/>
              <a:gd name="connsiteY1" fmla="*/ 38100 h 1543050"/>
              <a:gd name="connsiteX2" fmla="*/ 3200400 w 12115800"/>
              <a:gd name="connsiteY2" fmla="*/ 647700 h 1543050"/>
              <a:gd name="connsiteX3" fmla="*/ 5334000 w 12115800"/>
              <a:gd name="connsiteY3" fmla="*/ 552450 h 1543050"/>
              <a:gd name="connsiteX4" fmla="*/ 6934200 w 12115800"/>
              <a:gd name="connsiteY4" fmla="*/ 76200 h 1543050"/>
              <a:gd name="connsiteX5" fmla="*/ 8324850 w 12115800"/>
              <a:gd name="connsiteY5" fmla="*/ 190500 h 1543050"/>
              <a:gd name="connsiteX6" fmla="*/ 10306050 w 12115800"/>
              <a:gd name="connsiteY6" fmla="*/ 1143000 h 1543050"/>
              <a:gd name="connsiteX7" fmla="*/ 12115800 w 12115800"/>
              <a:gd name="connsiteY7" fmla="*/ 1543050 h 1543050"/>
              <a:gd name="connsiteX0" fmla="*/ 0 w 11029950"/>
              <a:gd name="connsiteY0" fmla="*/ 0 h 1504950"/>
              <a:gd name="connsiteX1" fmla="*/ 2114550 w 11029950"/>
              <a:gd name="connsiteY1" fmla="*/ 609600 h 1504950"/>
              <a:gd name="connsiteX2" fmla="*/ 4248150 w 11029950"/>
              <a:gd name="connsiteY2" fmla="*/ 514350 h 1504950"/>
              <a:gd name="connsiteX3" fmla="*/ 5848350 w 11029950"/>
              <a:gd name="connsiteY3" fmla="*/ 38100 h 1504950"/>
              <a:gd name="connsiteX4" fmla="*/ 7239000 w 11029950"/>
              <a:gd name="connsiteY4" fmla="*/ 152400 h 1504950"/>
              <a:gd name="connsiteX5" fmla="*/ 9220200 w 11029950"/>
              <a:gd name="connsiteY5" fmla="*/ 1104900 h 1504950"/>
              <a:gd name="connsiteX6" fmla="*/ 11029950 w 11029950"/>
              <a:gd name="connsiteY6" fmla="*/ 150495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29950" h="1504950">
                <a:moveTo>
                  <a:pt x="0" y="0"/>
                </a:moveTo>
                <a:cubicBezTo>
                  <a:pt x="533400" y="107950"/>
                  <a:pt x="1406525" y="523875"/>
                  <a:pt x="2114550" y="609600"/>
                </a:cubicBezTo>
                <a:cubicBezTo>
                  <a:pt x="2822575" y="695325"/>
                  <a:pt x="3625850" y="609600"/>
                  <a:pt x="4248150" y="514350"/>
                </a:cubicBezTo>
                <a:cubicBezTo>
                  <a:pt x="4870450" y="419100"/>
                  <a:pt x="5349875" y="98425"/>
                  <a:pt x="5848350" y="38100"/>
                </a:cubicBezTo>
                <a:cubicBezTo>
                  <a:pt x="6346825" y="-22225"/>
                  <a:pt x="6677025" y="-25400"/>
                  <a:pt x="7239000" y="152400"/>
                </a:cubicBezTo>
                <a:cubicBezTo>
                  <a:pt x="7800975" y="330200"/>
                  <a:pt x="8588375" y="879475"/>
                  <a:pt x="9220200" y="1104900"/>
                </a:cubicBezTo>
                <a:cubicBezTo>
                  <a:pt x="9852025" y="1330325"/>
                  <a:pt x="10440987" y="1417637"/>
                  <a:pt x="11029950" y="150495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xmlns="" id="{F214938A-1DF6-49A3-827D-A070511B02FE}"/>
              </a:ext>
            </a:extLst>
          </p:cNvPr>
          <p:cNvSpPr/>
          <p:nvPr userDrawn="1"/>
        </p:nvSpPr>
        <p:spPr>
          <a:xfrm>
            <a:off x="3468364" y="2208818"/>
            <a:ext cx="2513996" cy="3578772"/>
          </a:xfrm>
          <a:prstGeom prst="roundRect">
            <a:avLst>
              <a:gd name="adj" fmla="val 5826"/>
            </a:avLst>
          </a:prstGeom>
          <a:solidFill>
            <a:srgbClr val="1A73E8"/>
          </a:solidFill>
          <a:ln w="101600">
            <a:noFill/>
          </a:ln>
          <a:effectLst>
            <a:outerShdw blurRad="431800" dist="736600" dir="5400000" sx="84000" sy="84000" algn="t" rotWithShape="0">
              <a:srgbClr val="212121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xmlns="" id="{2F2D5742-65C6-4A82-9FA0-ACC101BC9C13}"/>
              </a:ext>
            </a:extLst>
          </p:cNvPr>
          <p:cNvSpPr/>
          <p:nvPr userDrawn="1"/>
        </p:nvSpPr>
        <p:spPr>
          <a:xfrm>
            <a:off x="803274" y="2208818"/>
            <a:ext cx="2513996" cy="3578772"/>
          </a:xfrm>
          <a:prstGeom prst="roundRect">
            <a:avLst>
              <a:gd name="adj" fmla="val 5826"/>
            </a:avLst>
          </a:prstGeom>
          <a:solidFill>
            <a:srgbClr val="1A73E8"/>
          </a:solidFill>
          <a:ln w="101600">
            <a:noFill/>
          </a:ln>
          <a:effectLst>
            <a:outerShdw blurRad="431800" dist="736600" dir="5400000" sx="84000" sy="84000" algn="t" rotWithShape="0">
              <a:srgbClr val="212121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xmlns="" id="{E78853D2-FAE6-4486-94C1-43BC8B852EA1}"/>
              </a:ext>
            </a:extLst>
          </p:cNvPr>
          <p:cNvSpPr/>
          <p:nvPr userDrawn="1"/>
        </p:nvSpPr>
        <p:spPr>
          <a:xfrm>
            <a:off x="6133453" y="2208818"/>
            <a:ext cx="2513996" cy="3578772"/>
          </a:xfrm>
          <a:prstGeom prst="roundRect">
            <a:avLst>
              <a:gd name="adj" fmla="val 5826"/>
            </a:avLst>
          </a:prstGeom>
          <a:solidFill>
            <a:srgbClr val="1A73E8"/>
          </a:solidFill>
          <a:ln w="101600">
            <a:noFill/>
          </a:ln>
          <a:effectLst>
            <a:outerShdw blurRad="431800" dist="736600" dir="5400000" sx="84000" sy="84000" algn="t" rotWithShape="0">
              <a:srgbClr val="212121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xmlns="" id="{32DB1D21-1692-4082-AFEC-4C1CA96E4A7A}"/>
              </a:ext>
            </a:extLst>
          </p:cNvPr>
          <p:cNvSpPr/>
          <p:nvPr userDrawn="1"/>
        </p:nvSpPr>
        <p:spPr>
          <a:xfrm>
            <a:off x="8798543" y="2208818"/>
            <a:ext cx="2513996" cy="3578772"/>
          </a:xfrm>
          <a:prstGeom prst="roundRect">
            <a:avLst>
              <a:gd name="adj" fmla="val 5826"/>
            </a:avLst>
          </a:prstGeom>
          <a:solidFill>
            <a:srgbClr val="1A73E8"/>
          </a:solidFill>
          <a:ln w="101600">
            <a:noFill/>
          </a:ln>
          <a:effectLst>
            <a:outerShdw blurRad="431800" dist="736600" dir="5400000" sx="84000" sy="84000" algn="t" rotWithShape="0">
              <a:srgbClr val="212121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xmlns="" id="{BCCF4502-D1B8-4C5C-A8CE-D3C89CE62337}"/>
              </a:ext>
            </a:extLst>
          </p:cNvPr>
          <p:cNvSpPr/>
          <p:nvPr userDrawn="1"/>
        </p:nvSpPr>
        <p:spPr>
          <a:xfrm rot="21267215">
            <a:off x="7595425" y="-230229"/>
            <a:ext cx="4663786" cy="2070634"/>
          </a:xfrm>
          <a:custGeom>
            <a:avLst/>
            <a:gdLst>
              <a:gd name="connsiteX0" fmla="*/ 0 w 4663786"/>
              <a:gd name="connsiteY0" fmla="*/ 0 h 2070634"/>
              <a:gd name="connsiteX1" fmla="*/ 4663786 w 4663786"/>
              <a:gd name="connsiteY1" fmla="*/ 452885 h 2070634"/>
              <a:gd name="connsiteX2" fmla="*/ 4506691 w 4663786"/>
              <a:gd name="connsiteY2" fmla="*/ 2070634 h 2070634"/>
              <a:gd name="connsiteX3" fmla="*/ 4473794 w 4663786"/>
              <a:gd name="connsiteY3" fmla="*/ 2051373 h 2070634"/>
              <a:gd name="connsiteX4" fmla="*/ 2448659 w 4663786"/>
              <a:gd name="connsiteY4" fmla="*/ 582931 h 2070634"/>
              <a:gd name="connsiteX5" fmla="*/ 638911 w 4663786"/>
              <a:gd name="connsiteY5" fmla="*/ 259082 h 2070634"/>
              <a:gd name="connsiteX6" fmla="*/ 112058 w 4663786"/>
              <a:gd name="connsiteY6" fmla="*/ 55149 h 2070634"/>
              <a:gd name="connsiteX7" fmla="*/ 0 w 4663786"/>
              <a:gd name="connsiteY7" fmla="*/ 0 h 207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3786" h="2070634">
                <a:moveTo>
                  <a:pt x="0" y="0"/>
                </a:moveTo>
                <a:lnTo>
                  <a:pt x="4663786" y="452885"/>
                </a:lnTo>
                <a:lnTo>
                  <a:pt x="4506691" y="2070634"/>
                </a:lnTo>
                <a:lnTo>
                  <a:pt x="4473794" y="2051373"/>
                </a:lnTo>
                <a:cubicBezTo>
                  <a:pt x="3719189" y="1587384"/>
                  <a:pt x="2961914" y="739805"/>
                  <a:pt x="2448659" y="582931"/>
                </a:cubicBezTo>
                <a:cubicBezTo>
                  <a:pt x="1536205" y="304043"/>
                  <a:pt x="1131033" y="401956"/>
                  <a:pt x="638911" y="259082"/>
                </a:cubicBezTo>
                <a:cubicBezTo>
                  <a:pt x="454363" y="205503"/>
                  <a:pt x="274727" y="131833"/>
                  <a:pt x="112058" y="551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xmlns="" id="{B2E09955-E024-43B7-9040-FFDAA50CEF7C}"/>
              </a:ext>
            </a:extLst>
          </p:cNvPr>
          <p:cNvSpPr/>
          <p:nvPr userDrawn="1"/>
        </p:nvSpPr>
        <p:spPr>
          <a:xfrm>
            <a:off x="3390900" y="-133350"/>
            <a:ext cx="7753350" cy="1352550"/>
          </a:xfrm>
          <a:custGeom>
            <a:avLst/>
            <a:gdLst>
              <a:gd name="connsiteX0" fmla="*/ 0 w 7753350"/>
              <a:gd name="connsiteY0" fmla="*/ 0 h 1352550"/>
              <a:gd name="connsiteX1" fmla="*/ 3067050 w 7753350"/>
              <a:gd name="connsiteY1" fmla="*/ 285750 h 1352550"/>
              <a:gd name="connsiteX2" fmla="*/ 4972050 w 7753350"/>
              <a:gd name="connsiteY2" fmla="*/ 590550 h 1352550"/>
              <a:gd name="connsiteX3" fmla="*/ 6457950 w 7753350"/>
              <a:gd name="connsiteY3" fmla="*/ 590550 h 1352550"/>
              <a:gd name="connsiteX4" fmla="*/ 7753350 w 7753350"/>
              <a:gd name="connsiteY4" fmla="*/ 1352550 h 1352550"/>
              <a:gd name="connsiteX0" fmla="*/ 0 w 7753350"/>
              <a:gd name="connsiteY0" fmla="*/ 0 h 1352550"/>
              <a:gd name="connsiteX1" fmla="*/ 2590800 w 7753350"/>
              <a:gd name="connsiteY1" fmla="*/ 57150 h 1352550"/>
              <a:gd name="connsiteX2" fmla="*/ 4972050 w 7753350"/>
              <a:gd name="connsiteY2" fmla="*/ 590550 h 1352550"/>
              <a:gd name="connsiteX3" fmla="*/ 6457950 w 7753350"/>
              <a:gd name="connsiteY3" fmla="*/ 590550 h 1352550"/>
              <a:gd name="connsiteX4" fmla="*/ 7753350 w 7753350"/>
              <a:gd name="connsiteY4" fmla="*/ 135255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3350" h="1352550">
                <a:moveTo>
                  <a:pt x="0" y="0"/>
                </a:moveTo>
                <a:lnTo>
                  <a:pt x="2590800" y="57150"/>
                </a:lnTo>
                <a:cubicBezTo>
                  <a:pt x="3419475" y="155575"/>
                  <a:pt x="4327525" y="501650"/>
                  <a:pt x="4972050" y="590550"/>
                </a:cubicBezTo>
                <a:cubicBezTo>
                  <a:pt x="5616575" y="679450"/>
                  <a:pt x="5994400" y="463550"/>
                  <a:pt x="6457950" y="590550"/>
                </a:cubicBezTo>
                <a:cubicBezTo>
                  <a:pt x="6921500" y="717550"/>
                  <a:pt x="7337425" y="1035050"/>
                  <a:pt x="7753350" y="1352550"/>
                </a:cubicBezTo>
              </a:path>
            </a:pathLst>
          </a:custGeom>
          <a:noFill/>
          <a:ln w="28575" cap="rnd">
            <a:solidFill>
              <a:srgbClr val="FFC844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xmlns="" id="{6393F99F-1C7E-47EA-9E0A-7834E945AAD7}"/>
              </a:ext>
            </a:extLst>
          </p:cNvPr>
          <p:cNvSpPr/>
          <p:nvPr userDrawn="1"/>
        </p:nvSpPr>
        <p:spPr>
          <a:xfrm>
            <a:off x="10287000" y="171450"/>
            <a:ext cx="2800350" cy="1447800"/>
          </a:xfrm>
          <a:custGeom>
            <a:avLst/>
            <a:gdLst>
              <a:gd name="connsiteX0" fmla="*/ 0 w 3314700"/>
              <a:gd name="connsiteY0" fmla="*/ 20640 h 1601790"/>
              <a:gd name="connsiteX1" fmla="*/ 762000 w 3314700"/>
              <a:gd name="connsiteY1" fmla="*/ 153990 h 1601790"/>
              <a:gd name="connsiteX2" fmla="*/ 2114550 w 3314700"/>
              <a:gd name="connsiteY2" fmla="*/ 1163640 h 1601790"/>
              <a:gd name="connsiteX3" fmla="*/ 3314700 w 3314700"/>
              <a:gd name="connsiteY3" fmla="*/ 1601790 h 1601790"/>
              <a:gd name="connsiteX0" fmla="*/ 0 w 2552700"/>
              <a:gd name="connsiteY0" fmla="*/ 0 h 1447800"/>
              <a:gd name="connsiteX1" fmla="*/ 1352550 w 2552700"/>
              <a:gd name="connsiteY1" fmla="*/ 1009650 h 1447800"/>
              <a:gd name="connsiteX2" fmla="*/ 2552700 w 2552700"/>
              <a:gd name="connsiteY2" fmla="*/ 1447800 h 1447800"/>
              <a:gd name="connsiteX0" fmla="*/ 0 w 2800350"/>
              <a:gd name="connsiteY0" fmla="*/ 0 h 1447800"/>
              <a:gd name="connsiteX1" fmla="*/ 1600200 w 2800350"/>
              <a:gd name="connsiteY1" fmla="*/ 1009650 h 1447800"/>
              <a:gd name="connsiteX2" fmla="*/ 2800350 w 2800350"/>
              <a:gd name="connsiteY2" fmla="*/ 1447800 h 1447800"/>
              <a:gd name="connsiteX0" fmla="*/ 0 w 2800350"/>
              <a:gd name="connsiteY0" fmla="*/ 0 h 1447800"/>
              <a:gd name="connsiteX1" fmla="*/ 1600200 w 2800350"/>
              <a:gd name="connsiteY1" fmla="*/ 1009650 h 1447800"/>
              <a:gd name="connsiteX2" fmla="*/ 2800350 w 2800350"/>
              <a:gd name="connsiteY2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350" h="1447800">
                <a:moveTo>
                  <a:pt x="0" y="0"/>
                </a:moveTo>
                <a:cubicBezTo>
                  <a:pt x="295275" y="171450"/>
                  <a:pt x="1133475" y="768350"/>
                  <a:pt x="1600200" y="1009650"/>
                </a:cubicBezTo>
                <a:cubicBezTo>
                  <a:pt x="2066925" y="1250950"/>
                  <a:pt x="2413000" y="1349375"/>
                  <a:pt x="2800350" y="144780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xmlns="" id="{AFB0C0C6-4E1E-4FED-9B7A-46749576444D}"/>
              </a:ext>
            </a:extLst>
          </p:cNvPr>
          <p:cNvSpPr/>
          <p:nvPr userDrawn="1"/>
        </p:nvSpPr>
        <p:spPr>
          <a:xfrm>
            <a:off x="-590550" y="6470171"/>
            <a:ext cx="13525500" cy="730729"/>
          </a:xfrm>
          <a:custGeom>
            <a:avLst/>
            <a:gdLst>
              <a:gd name="connsiteX0" fmla="*/ 13525500 w 13525500"/>
              <a:gd name="connsiteY0" fmla="*/ 730729 h 730729"/>
              <a:gd name="connsiteX1" fmla="*/ 10401300 w 13525500"/>
              <a:gd name="connsiteY1" fmla="*/ 6829 h 730729"/>
              <a:gd name="connsiteX2" fmla="*/ 7448550 w 13525500"/>
              <a:gd name="connsiteY2" fmla="*/ 349729 h 730729"/>
              <a:gd name="connsiteX3" fmla="*/ 4457700 w 13525500"/>
              <a:gd name="connsiteY3" fmla="*/ 44929 h 730729"/>
              <a:gd name="connsiteX4" fmla="*/ 2686050 w 13525500"/>
              <a:gd name="connsiteY4" fmla="*/ 425929 h 730729"/>
              <a:gd name="connsiteX5" fmla="*/ 0 w 13525500"/>
              <a:gd name="connsiteY5" fmla="*/ 6829 h 7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25500" h="730729">
                <a:moveTo>
                  <a:pt x="13525500" y="730729"/>
                </a:moveTo>
                <a:cubicBezTo>
                  <a:pt x="12469812" y="400529"/>
                  <a:pt x="11414125" y="70329"/>
                  <a:pt x="10401300" y="6829"/>
                </a:cubicBezTo>
                <a:cubicBezTo>
                  <a:pt x="9388475" y="-56671"/>
                  <a:pt x="8439150" y="343379"/>
                  <a:pt x="7448550" y="349729"/>
                </a:cubicBezTo>
                <a:cubicBezTo>
                  <a:pt x="6457950" y="356079"/>
                  <a:pt x="5251450" y="32229"/>
                  <a:pt x="4457700" y="44929"/>
                </a:cubicBezTo>
                <a:cubicBezTo>
                  <a:pt x="3663950" y="57629"/>
                  <a:pt x="3429000" y="432279"/>
                  <a:pt x="2686050" y="425929"/>
                </a:cubicBezTo>
                <a:cubicBezTo>
                  <a:pt x="1943100" y="419579"/>
                  <a:pt x="971550" y="213204"/>
                  <a:pt x="0" y="6829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CF274AC8-BA9F-49A1-855D-A3EA8694CFD6}"/>
              </a:ext>
            </a:extLst>
          </p:cNvPr>
          <p:cNvSpPr/>
          <p:nvPr userDrawn="1"/>
        </p:nvSpPr>
        <p:spPr>
          <a:xfrm rot="7560883" flipV="1">
            <a:off x="11536329" y="2176221"/>
            <a:ext cx="301693" cy="301693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2B116361-8B8B-4D39-92C1-07CF2AB630BF}"/>
              </a:ext>
            </a:extLst>
          </p:cNvPr>
          <p:cNvSpPr/>
          <p:nvPr userDrawn="1"/>
        </p:nvSpPr>
        <p:spPr>
          <a:xfrm flipV="1">
            <a:off x="11065154" y="6276774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xmlns="" id="{DCFE49F9-D564-4442-8715-5F7981198A39}"/>
              </a:ext>
            </a:extLst>
          </p:cNvPr>
          <p:cNvSpPr/>
          <p:nvPr userDrawn="1"/>
        </p:nvSpPr>
        <p:spPr>
          <a:xfrm flipV="1">
            <a:off x="517837" y="5740277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xmlns="" id="{8538E2C5-BF3A-4466-B455-4948F98F6FC6}"/>
              </a:ext>
            </a:extLst>
          </p:cNvPr>
          <p:cNvSpPr/>
          <p:nvPr userDrawn="1"/>
        </p:nvSpPr>
        <p:spPr>
          <a:xfrm rot="7560883" flipV="1">
            <a:off x="8636075" y="5920884"/>
            <a:ext cx="301693" cy="301693"/>
          </a:xfrm>
          <a:prstGeom prst="ellipse">
            <a:avLst/>
          </a:prstGeom>
          <a:noFill/>
          <a:ln w="25400">
            <a:solidFill>
              <a:srgbClr val="125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xmlns="" id="{4C846266-D494-46BF-B00B-FDDD1AA8BE3D}"/>
              </a:ext>
            </a:extLst>
          </p:cNvPr>
          <p:cNvSpPr/>
          <p:nvPr userDrawn="1"/>
        </p:nvSpPr>
        <p:spPr>
          <a:xfrm flipV="1">
            <a:off x="9849788" y="124137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xmlns="" id="{155327E7-3423-4419-A9A8-563CFD4516ED}"/>
              </a:ext>
            </a:extLst>
          </p:cNvPr>
          <p:cNvSpPr/>
          <p:nvPr userDrawn="1"/>
        </p:nvSpPr>
        <p:spPr>
          <a:xfrm flipV="1">
            <a:off x="9251544" y="553931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D3398827-0AF0-465B-B7EF-9567B4A0B275}"/>
              </a:ext>
            </a:extLst>
          </p:cNvPr>
          <p:cNvSpPr/>
          <p:nvPr userDrawn="1"/>
        </p:nvSpPr>
        <p:spPr>
          <a:xfrm flipV="1">
            <a:off x="470580" y="203726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E97D6E09-DABA-42C4-977C-70B9100E6CF3}"/>
              </a:ext>
            </a:extLst>
          </p:cNvPr>
          <p:cNvSpPr/>
          <p:nvPr userDrawn="1"/>
        </p:nvSpPr>
        <p:spPr>
          <a:xfrm flipV="1">
            <a:off x="1345293" y="414338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Овал 32">
            <a:extLst>
              <a:ext uri="{FF2B5EF4-FFF2-40B4-BE49-F238E27FC236}">
                <a16:creationId xmlns:a16="http://schemas.microsoft.com/office/drawing/2014/main" xmlns="" id="{1287E8D8-E0C8-4168-9776-371CD5AC06C9}"/>
              </a:ext>
            </a:extLst>
          </p:cNvPr>
          <p:cNvSpPr/>
          <p:nvPr userDrawn="1"/>
        </p:nvSpPr>
        <p:spPr>
          <a:xfrm rot="7560883" flipV="1">
            <a:off x="781647" y="177606"/>
            <a:ext cx="301693" cy="301693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53D96F29-EE80-4697-981D-F163FF7AE8BE}"/>
              </a:ext>
            </a:extLst>
          </p:cNvPr>
          <p:cNvSpPr/>
          <p:nvPr userDrawn="1"/>
        </p:nvSpPr>
        <p:spPr>
          <a:xfrm flipV="1">
            <a:off x="2946797" y="6368266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9677DFB5-8A56-42F8-A43F-9665C4421233}"/>
              </a:ext>
            </a:extLst>
          </p:cNvPr>
          <p:cNvSpPr/>
          <p:nvPr userDrawn="1"/>
        </p:nvSpPr>
        <p:spPr>
          <a:xfrm rot="7560883" flipV="1">
            <a:off x="2362983" y="6511870"/>
            <a:ext cx="227517" cy="22751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xmlns="" id="{E8DCA71D-F5EE-4EE2-BEB2-C516A5C3D079}"/>
              </a:ext>
            </a:extLst>
          </p:cNvPr>
          <p:cNvSpPr/>
          <p:nvPr userDrawn="1"/>
        </p:nvSpPr>
        <p:spPr>
          <a:xfrm flipV="1">
            <a:off x="8172450" y="6313344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xmlns="" id="{251D05EF-F63A-4B3A-831F-66A45FCD20A6}"/>
              </a:ext>
            </a:extLst>
          </p:cNvPr>
          <p:cNvSpPr/>
          <p:nvPr userDrawn="1"/>
        </p:nvSpPr>
        <p:spPr>
          <a:xfrm flipV="1">
            <a:off x="824720" y="5970444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Текст 58">
            <a:extLst>
              <a:ext uri="{FF2B5EF4-FFF2-40B4-BE49-F238E27FC236}">
                <a16:creationId xmlns:a16="http://schemas.microsoft.com/office/drawing/2014/main" xmlns="" id="{21708611-B2E2-44F1-B655-343AC8C7E2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500" y="735987"/>
            <a:ext cx="9024288" cy="4554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800" kern="1200" smtClean="0">
                <a:solidFill>
                  <a:srgbClr val="1A73E8"/>
                </a:solidFill>
                <a:latin typeface="Oswald SemiBold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2" name="Текст 58">
            <a:extLst>
              <a:ext uri="{FF2B5EF4-FFF2-40B4-BE49-F238E27FC236}">
                <a16:creationId xmlns:a16="http://schemas.microsoft.com/office/drawing/2014/main" xmlns="" id="{057655DE-4303-4A64-8A92-E496849B97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25500" y="1289822"/>
            <a:ext cx="9024288" cy="7808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3" name="Текст 58">
            <a:extLst>
              <a:ext uri="{FF2B5EF4-FFF2-40B4-BE49-F238E27FC236}">
                <a16:creationId xmlns:a16="http://schemas.microsoft.com/office/drawing/2014/main" xmlns="" id="{C1BB2A95-92B2-4974-9F77-22794C75FD8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58968" y="2537780"/>
            <a:ext cx="2002609" cy="753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300" kern="1200" dirty="0" smtClean="0">
                <a:solidFill>
                  <a:schemeClr val="bg1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4" name="Текст 58">
            <a:extLst>
              <a:ext uri="{FF2B5EF4-FFF2-40B4-BE49-F238E27FC236}">
                <a16:creationId xmlns:a16="http://schemas.microsoft.com/office/drawing/2014/main" xmlns="" id="{1ED43640-C85F-453D-928C-2FB7AF91C3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58968" y="3414941"/>
            <a:ext cx="2002609" cy="2199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5" name="Текст 58">
            <a:extLst>
              <a:ext uri="{FF2B5EF4-FFF2-40B4-BE49-F238E27FC236}">
                <a16:creationId xmlns:a16="http://schemas.microsoft.com/office/drawing/2014/main" xmlns="" id="{F05DCFF9-84C9-48E6-AAEA-E29A18AD2A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24058" y="2537780"/>
            <a:ext cx="2002609" cy="753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300" kern="1200" dirty="0" smtClean="0">
                <a:solidFill>
                  <a:schemeClr val="bg1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6" name="Текст 58">
            <a:extLst>
              <a:ext uri="{FF2B5EF4-FFF2-40B4-BE49-F238E27FC236}">
                <a16:creationId xmlns:a16="http://schemas.microsoft.com/office/drawing/2014/main" xmlns="" id="{4E515550-C67D-406F-A2F6-C8A9AA0AD6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24058" y="3414941"/>
            <a:ext cx="2002609" cy="2199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7" name="Текст 58">
            <a:extLst>
              <a:ext uri="{FF2B5EF4-FFF2-40B4-BE49-F238E27FC236}">
                <a16:creationId xmlns:a16="http://schemas.microsoft.com/office/drawing/2014/main" xmlns="" id="{836B1CCD-BC7D-444B-A425-E858F65D6E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9147" y="2537780"/>
            <a:ext cx="2002609" cy="753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300" kern="1200" dirty="0" smtClean="0">
                <a:solidFill>
                  <a:schemeClr val="bg1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8" name="Текст 58">
            <a:extLst>
              <a:ext uri="{FF2B5EF4-FFF2-40B4-BE49-F238E27FC236}">
                <a16:creationId xmlns:a16="http://schemas.microsoft.com/office/drawing/2014/main" xmlns="" id="{65A20811-77ED-4CE3-9C74-A3CEBBF230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9147" y="3414941"/>
            <a:ext cx="2002609" cy="2199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69" name="Текст 58">
            <a:extLst>
              <a:ext uri="{FF2B5EF4-FFF2-40B4-BE49-F238E27FC236}">
                <a16:creationId xmlns:a16="http://schemas.microsoft.com/office/drawing/2014/main" xmlns="" id="{9E7CC7F6-9774-4639-8A05-BFA75050E7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54237" y="2537780"/>
            <a:ext cx="2002609" cy="75366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300" kern="1200" dirty="0" smtClean="0">
                <a:solidFill>
                  <a:schemeClr val="bg1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0" name="Текст 58">
            <a:extLst>
              <a:ext uri="{FF2B5EF4-FFF2-40B4-BE49-F238E27FC236}">
                <a16:creationId xmlns:a16="http://schemas.microsoft.com/office/drawing/2014/main" xmlns="" id="{9742792E-D00B-4920-AA57-1ED26E48754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4237" y="3414941"/>
            <a:ext cx="2002609" cy="21990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73788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7" presetClass="emph" presetSubtype="0" repeatCount="indefinite" fill="remove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3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45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4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5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55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6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5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0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81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82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90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91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2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4" grpId="0" animBg="1"/>
      <p:bldP spid="6" grpId="0" animBg="1"/>
      <p:bldP spid="7" grpId="0" animBg="1"/>
      <p:bldP spid="8" grpId="0" animBg="1"/>
      <p:bldP spid="9" grpId="0" animBg="1"/>
      <p:bldP spid="10" grpId="0" animBg="1"/>
      <p:bldP spid="5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27" grpId="0" animBg="1"/>
      <p:bldP spid="27" grpId="1" animBg="1"/>
      <p:bldP spid="28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4" grpId="0" animBg="1"/>
      <p:bldP spid="34" grpId="1" animBg="1"/>
      <p:bldP spid="35" grpId="0" animBg="1"/>
      <p:bldP spid="36" grpId="0" animBg="1"/>
      <p:bldP spid="36" grpId="1" animBg="1"/>
      <p:bldP spid="37" grpId="0" animBg="1"/>
      <p:bldP spid="37" grpId="1" animBg="1"/>
      <p:bldP spid="60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>
        <p:tmplLst>
          <p:tmpl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>
        <p:tmplLst>
          <p:tmpl>
            <p:tnLst>
              <p:par>
                <p:cTn presetID="42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>
        <p:tmplLst>
          <p:tmpl>
            <p:tnLst>
              <p:par>
                <p:cTn presetID="42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>
        <p:tmplLst>
          <p:tmpl>
            <p:tnLst>
              <p:par>
                <p:cTn presetID="42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42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9" grpId="0">
        <p:tmplLst>
          <p:tmpl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6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>
        <p:tmplLst>
          <p:tmpl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4C9E0A43-779E-4A74-848F-2BD0475A5B8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олилиния: фигура 44">
            <a:extLst>
              <a:ext uri="{FF2B5EF4-FFF2-40B4-BE49-F238E27FC236}">
                <a16:creationId xmlns:a16="http://schemas.microsoft.com/office/drawing/2014/main" xmlns="" id="{C6F50E91-D8EB-47F4-BE22-87985A70B2EE}"/>
              </a:ext>
            </a:extLst>
          </p:cNvPr>
          <p:cNvSpPr/>
          <p:nvPr userDrawn="1"/>
        </p:nvSpPr>
        <p:spPr>
          <a:xfrm flipV="1">
            <a:off x="5799905" y="0"/>
            <a:ext cx="6392095" cy="2689886"/>
          </a:xfrm>
          <a:custGeom>
            <a:avLst/>
            <a:gdLst>
              <a:gd name="connsiteX0" fmla="*/ 0 w 6392095"/>
              <a:gd name="connsiteY0" fmla="*/ 2689886 h 2689886"/>
              <a:gd name="connsiteX1" fmla="*/ 6392095 w 6392095"/>
              <a:gd name="connsiteY1" fmla="*/ 2689886 h 2689886"/>
              <a:gd name="connsiteX2" fmla="*/ 6392095 w 6392095"/>
              <a:gd name="connsiteY2" fmla="*/ 0 h 2689886"/>
              <a:gd name="connsiteX3" fmla="*/ 6382576 w 6392095"/>
              <a:gd name="connsiteY3" fmla="*/ 22706 h 2689886"/>
              <a:gd name="connsiteX4" fmla="*/ 5798609 w 6392095"/>
              <a:gd name="connsiteY4" fmla="*/ 1603137 h 2689886"/>
              <a:gd name="connsiteX5" fmla="*/ 2388659 w 6392095"/>
              <a:gd name="connsiteY5" fmla="*/ 1869837 h 2689886"/>
              <a:gd name="connsiteX6" fmla="*/ 120611 w 6392095"/>
              <a:gd name="connsiteY6" fmla="*/ 2637604 h 2689886"/>
              <a:gd name="connsiteX7" fmla="*/ 0 w 6392095"/>
              <a:gd name="connsiteY7" fmla="*/ 2689886 h 268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2095" h="2689886">
                <a:moveTo>
                  <a:pt x="0" y="2689886"/>
                </a:moveTo>
                <a:lnTo>
                  <a:pt x="6392095" y="2689886"/>
                </a:lnTo>
                <a:lnTo>
                  <a:pt x="6392095" y="0"/>
                </a:lnTo>
                <a:lnTo>
                  <a:pt x="6382576" y="22706"/>
                </a:lnTo>
                <a:cubicBezTo>
                  <a:pt x="6233770" y="466462"/>
                  <a:pt x="6360981" y="1321951"/>
                  <a:pt x="5798609" y="1603137"/>
                </a:cubicBezTo>
                <a:cubicBezTo>
                  <a:pt x="5106459" y="1949212"/>
                  <a:pt x="3474509" y="1628537"/>
                  <a:pt x="2388659" y="1869837"/>
                </a:cubicBezTo>
                <a:cubicBezTo>
                  <a:pt x="1710003" y="2020650"/>
                  <a:pt x="791982" y="2352536"/>
                  <a:pt x="120611" y="2637604"/>
                </a:cubicBezTo>
                <a:lnTo>
                  <a:pt x="0" y="2689886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71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xmlns="" id="{45F525D1-212D-47CD-A56E-F9D91CF9B718}"/>
              </a:ext>
            </a:extLst>
          </p:cNvPr>
          <p:cNvSpPr/>
          <p:nvPr userDrawn="1"/>
        </p:nvSpPr>
        <p:spPr>
          <a:xfrm>
            <a:off x="1710690" y="4267200"/>
            <a:ext cx="4137660" cy="3314700"/>
          </a:xfrm>
          <a:custGeom>
            <a:avLst/>
            <a:gdLst>
              <a:gd name="connsiteX0" fmla="*/ 0 w 4229100"/>
              <a:gd name="connsiteY0" fmla="*/ 58123 h 3334723"/>
              <a:gd name="connsiteX1" fmla="*/ 1676400 w 4229100"/>
              <a:gd name="connsiteY1" fmla="*/ 153373 h 3334723"/>
              <a:gd name="connsiteX2" fmla="*/ 2971800 w 4229100"/>
              <a:gd name="connsiteY2" fmla="*/ 1372573 h 3334723"/>
              <a:gd name="connsiteX3" fmla="*/ 4229100 w 4229100"/>
              <a:gd name="connsiteY3" fmla="*/ 3334723 h 3334723"/>
              <a:gd name="connsiteX0" fmla="*/ 0 w 4137660"/>
              <a:gd name="connsiteY0" fmla="*/ 44732 h 3359432"/>
              <a:gd name="connsiteX1" fmla="*/ 1584960 w 4137660"/>
              <a:gd name="connsiteY1" fmla="*/ 178082 h 3359432"/>
              <a:gd name="connsiteX2" fmla="*/ 2880360 w 4137660"/>
              <a:gd name="connsiteY2" fmla="*/ 1397282 h 3359432"/>
              <a:gd name="connsiteX3" fmla="*/ 4137660 w 4137660"/>
              <a:gd name="connsiteY3" fmla="*/ 3359432 h 3359432"/>
              <a:gd name="connsiteX0" fmla="*/ 0 w 4137660"/>
              <a:gd name="connsiteY0" fmla="*/ 12842 h 3327542"/>
              <a:gd name="connsiteX1" fmla="*/ 1584960 w 4137660"/>
              <a:gd name="connsiteY1" fmla="*/ 146192 h 3327542"/>
              <a:gd name="connsiteX2" fmla="*/ 2880360 w 4137660"/>
              <a:gd name="connsiteY2" fmla="*/ 1365392 h 3327542"/>
              <a:gd name="connsiteX3" fmla="*/ 4137660 w 4137660"/>
              <a:gd name="connsiteY3" fmla="*/ 3327542 h 3327542"/>
              <a:gd name="connsiteX0" fmla="*/ 0 w 4137660"/>
              <a:gd name="connsiteY0" fmla="*/ 0 h 3314700"/>
              <a:gd name="connsiteX1" fmla="*/ 1691640 w 4137660"/>
              <a:gd name="connsiteY1" fmla="*/ 232410 h 3314700"/>
              <a:gd name="connsiteX2" fmla="*/ 2880360 w 4137660"/>
              <a:gd name="connsiteY2" fmla="*/ 1352550 h 3314700"/>
              <a:gd name="connsiteX3" fmla="*/ 4137660 w 4137660"/>
              <a:gd name="connsiteY3" fmla="*/ 3314700 h 3314700"/>
              <a:gd name="connsiteX0" fmla="*/ 0 w 4137660"/>
              <a:gd name="connsiteY0" fmla="*/ 0 h 3314700"/>
              <a:gd name="connsiteX1" fmla="*/ 1691640 w 4137660"/>
              <a:gd name="connsiteY1" fmla="*/ 232410 h 3314700"/>
              <a:gd name="connsiteX2" fmla="*/ 2758440 w 4137660"/>
              <a:gd name="connsiteY2" fmla="*/ 1283970 h 3314700"/>
              <a:gd name="connsiteX3" fmla="*/ 4137660 w 4137660"/>
              <a:gd name="connsiteY3" fmla="*/ 331470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7660" h="3314700">
                <a:moveTo>
                  <a:pt x="0" y="0"/>
                </a:moveTo>
                <a:cubicBezTo>
                  <a:pt x="704850" y="14287"/>
                  <a:pt x="1231900" y="18415"/>
                  <a:pt x="1691640" y="232410"/>
                </a:cubicBezTo>
                <a:cubicBezTo>
                  <a:pt x="2151380" y="446405"/>
                  <a:pt x="2350770" y="770255"/>
                  <a:pt x="2758440" y="1283970"/>
                </a:cubicBezTo>
                <a:cubicBezTo>
                  <a:pt x="3166110" y="1797685"/>
                  <a:pt x="3721735" y="2598737"/>
                  <a:pt x="4137660" y="331470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xmlns="" id="{EC513B7B-A06B-4371-B200-8D8F3719737F}"/>
              </a:ext>
            </a:extLst>
          </p:cNvPr>
          <p:cNvSpPr/>
          <p:nvPr userDrawn="1"/>
        </p:nvSpPr>
        <p:spPr>
          <a:xfrm>
            <a:off x="4438650" y="-266700"/>
            <a:ext cx="8020050" cy="4876800"/>
          </a:xfrm>
          <a:custGeom>
            <a:avLst/>
            <a:gdLst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300224 w 13167124"/>
              <a:gd name="connsiteY7" fmla="*/ 1219200 h 4838700"/>
              <a:gd name="connsiteX8" fmla="*/ 12367024 w 13167124"/>
              <a:gd name="connsiteY8" fmla="*/ 1409700 h 4838700"/>
              <a:gd name="connsiteX9" fmla="*/ 12748024 w 13167124"/>
              <a:gd name="connsiteY9" fmla="*/ 2514600 h 4838700"/>
              <a:gd name="connsiteX10" fmla="*/ 12881374 w 13167124"/>
              <a:gd name="connsiteY10" fmla="*/ 3657600 h 4838700"/>
              <a:gd name="connsiteX11" fmla="*/ 13167124 w 13167124"/>
              <a:gd name="connsiteY11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300224 w 13167124"/>
              <a:gd name="connsiteY7" fmla="*/ 1219200 h 4838700"/>
              <a:gd name="connsiteX8" fmla="*/ 12748024 w 13167124"/>
              <a:gd name="connsiteY8" fmla="*/ 2514600 h 4838700"/>
              <a:gd name="connsiteX9" fmla="*/ 12881374 w 13167124"/>
              <a:gd name="connsiteY9" fmla="*/ 3657600 h 4838700"/>
              <a:gd name="connsiteX10" fmla="*/ 13167124 w 13167124"/>
              <a:gd name="connsiteY10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2881374 w 13167124"/>
              <a:gd name="connsiteY9" fmla="*/ 3657600 h 4838700"/>
              <a:gd name="connsiteX10" fmla="*/ 13167124 w 13167124"/>
              <a:gd name="connsiteY10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652774 w 13167124"/>
              <a:gd name="connsiteY8" fmla="*/ 249555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2214624 w 13167124"/>
              <a:gd name="connsiteY7" fmla="*/ 15811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166624 w 13167124"/>
              <a:gd name="connsiteY6" fmla="*/ 1238250 h 4838700"/>
              <a:gd name="connsiteX7" fmla="*/ 12214624 w 13167124"/>
              <a:gd name="connsiteY7" fmla="*/ 15811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5775724 w 13167124"/>
              <a:gd name="connsiteY3" fmla="*/ 133350 h 4838700"/>
              <a:gd name="connsiteX4" fmla="*/ 7280674 w 13167124"/>
              <a:gd name="connsiteY4" fmla="*/ 609600 h 4838700"/>
              <a:gd name="connsiteX5" fmla="*/ 9166624 w 13167124"/>
              <a:gd name="connsiteY5" fmla="*/ 1238250 h 4838700"/>
              <a:gd name="connsiteX6" fmla="*/ 12214624 w 13167124"/>
              <a:gd name="connsiteY6" fmla="*/ 1581150 h 4838700"/>
              <a:gd name="connsiteX7" fmla="*/ 13167124 w 13167124"/>
              <a:gd name="connsiteY7" fmla="*/ 4838700 h 4838700"/>
              <a:gd name="connsiteX0" fmla="*/ 79774 w 13167124"/>
              <a:gd name="connsiteY0" fmla="*/ 38441 h 4877141"/>
              <a:gd name="connsiteX1" fmla="*/ 155974 w 13167124"/>
              <a:gd name="connsiteY1" fmla="*/ 152741 h 4877141"/>
              <a:gd name="connsiteX2" fmla="*/ 1489474 w 13167124"/>
              <a:gd name="connsiteY2" fmla="*/ 552791 h 4877141"/>
              <a:gd name="connsiteX3" fmla="*/ 5147074 w 13167124"/>
              <a:gd name="connsiteY3" fmla="*/ 341 h 4877141"/>
              <a:gd name="connsiteX4" fmla="*/ 7280674 w 13167124"/>
              <a:gd name="connsiteY4" fmla="*/ 648041 h 4877141"/>
              <a:gd name="connsiteX5" fmla="*/ 9166624 w 13167124"/>
              <a:gd name="connsiteY5" fmla="*/ 1276691 h 4877141"/>
              <a:gd name="connsiteX6" fmla="*/ 12214624 w 13167124"/>
              <a:gd name="connsiteY6" fmla="*/ 1619591 h 4877141"/>
              <a:gd name="connsiteX7" fmla="*/ 13167124 w 13167124"/>
              <a:gd name="connsiteY7" fmla="*/ 4877141 h 4877141"/>
              <a:gd name="connsiteX0" fmla="*/ 79774 w 13167124"/>
              <a:gd name="connsiteY0" fmla="*/ 53065 h 4891765"/>
              <a:gd name="connsiteX1" fmla="*/ 155974 w 13167124"/>
              <a:gd name="connsiteY1" fmla="*/ 167365 h 4891765"/>
              <a:gd name="connsiteX2" fmla="*/ 1489474 w 13167124"/>
              <a:gd name="connsiteY2" fmla="*/ 567415 h 4891765"/>
              <a:gd name="connsiteX3" fmla="*/ 5147074 w 13167124"/>
              <a:gd name="connsiteY3" fmla="*/ 14965 h 4891765"/>
              <a:gd name="connsiteX4" fmla="*/ 9166624 w 13167124"/>
              <a:gd name="connsiteY4" fmla="*/ 1291315 h 4891765"/>
              <a:gd name="connsiteX5" fmla="*/ 12214624 w 13167124"/>
              <a:gd name="connsiteY5" fmla="*/ 1634215 h 4891765"/>
              <a:gd name="connsiteX6" fmla="*/ 13167124 w 13167124"/>
              <a:gd name="connsiteY6" fmla="*/ 4891765 h 4891765"/>
              <a:gd name="connsiteX0" fmla="*/ 79774 w 13167124"/>
              <a:gd name="connsiteY0" fmla="*/ 154362 h 4993062"/>
              <a:gd name="connsiteX1" fmla="*/ 155974 w 13167124"/>
              <a:gd name="connsiteY1" fmla="*/ 268662 h 4993062"/>
              <a:gd name="connsiteX2" fmla="*/ 1489474 w 13167124"/>
              <a:gd name="connsiteY2" fmla="*/ 668712 h 4993062"/>
              <a:gd name="connsiteX3" fmla="*/ 5147074 w 13167124"/>
              <a:gd name="connsiteY3" fmla="*/ 116262 h 4993062"/>
              <a:gd name="connsiteX4" fmla="*/ 9166624 w 13167124"/>
              <a:gd name="connsiteY4" fmla="*/ 1392612 h 4993062"/>
              <a:gd name="connsiteX5" fmla="*/ 12214624 w 13167124"/>
              <a:gd name="connsiteY5" fmla="*/ 1735512 h 4993062"/>
              <a:gd name="connsiteX6" fmla="*/ 13167124 w 13167124"/>
              <a:gd name="connsiteY6" fmla="*/ 4993062 h 4993062"/>
              <a:gd name="connsiteX0" fmla="*/ 79774 w 13167124"/>
              <a:gd name="connsiteY0" fmla="*/ 53750 h 4892450"/>
              <a:gd name="connsiteX1" fmla="*/ 155974 w 13167124"/>
              <a:gd name="connsiteY1" fmla="*/ 168050 h 4892450"/>
              <a:gd name="connsiteX2" fmla="*/ 1489474 w 13167124"/>
              <a:gd name="connsiteY2" fmla="*/ 568100 h 4892450"/>
              <a:gd name="connsiteX3" fmla="*/ 5147074 w 13167124"/>
              <a:gd name="connsiteY3" fmla="*/ 15650 h 4892450"/>
              <a:gd name="connsiteX4" fmla="*/ 8899924 w 13167124"/>
              <a:gd name="connsiteY4" fmla="*/ 1311050 h 4892450"/>
              <a:gd name="connsiteX5" fmla="*/ 12214624 w 13167124"/>
              <a:gd name="connsiteY5" fmla="*/ 1634900 h 4892450"/>
              <a:gd name="connsiteX6" fmla="*/ 13167124 w 13167124"/>
              <a:gd name="connsiteY6" fmla="*/ 4892450 h 4892450"/>
              <a:gd name="connsiteX0" fmla="*/ 0 w 13087350"/>
              <a:gd name="connsiteY0" fmla="*/ 53367 h 4892067"/>
              <a:gd name="connsiteX1" fmla="*/ 1409700 w 13087350"/>
              <a:gd name="connsiteY1" fmla="*/ 567717 h 4892067"/>
              <a:gd name="connsiteX2" fmla="*/ 5067300 w 13087350"/>
              <a:gd name="connsiteY2" fmla="*/ 15267 h 4892067"/>
              <a:gd name="connsiteX3" fmla="*/ 8820150 w 13087350"/>
              <a:gd name="connsiteY3" fmla="*/ 1310667 h 4892067"/>
              <a:gd name="connsiteX4" fmla="*/ 12134850 w 13087350"/>
              <a:gd name="connsiteY4" fmla="*/ 1634517 h 4892067"/>
              <a:gd name="connsiteX5" fmla="*/ 13087350 w 13087350"/>
              <a:gd name="connsiteY5" fmla="*/ 4892067 h 4892067"/>
              <a:gd name="connsiteX0" fmla="*/ 0 w 11677650"/>
              <a:gd name="connsiteY0" fmla="*/ 567717 h 4892067"/>
              <a:gd name="connsiteX1" fmla="*/ 3657600 w 11677650"/>
              <a:gd name="connsiteY1" fmla="*/ 15267 h 4892067"/>
              <a:gd name="connsiteX2" fmla="*/ 7410450 w 11677650"/>
              <a:gd name="connsiteY2" fmla="*/ 1310667 h 4892067"/>
              <a:gd name="connsiteX3" fmla="*/ 10725150 w 11677650"/>
              <a:gd name="connsiteY3" fmla="*/ 1634517 h 4892067"/>
              <a:gd name="connsiteX4" fmla="*/ 11677650 w 11677650"/>
              <a:gd name="connsiteY4" fmla="*/ 4892067 h 4892067"/>
              <a:gd name="connsiteX0" fmla="*/ 0 w 8020050"/>
              <a:gd name="connsiteY0" fmla="*/ 0 h 4876800"/>
              <a:gd name="connsiteX1" fmla="*/ 3752850 w 8020050"/>
              <a:gd name="connsiteY1" fmla="*/ 1295400 h 4876800"/>
              <a:gd name="connsiteX2" fmla="*/ 7067550 w 8020050"/>
              <a:gd name="connsiteY2" fmla="*/ 1619250 h 4876800"/>
              <a:gd name="connsiteX3" fmla="*/ 8020050 w 8020050"/>
              <a:gd name="connsiteY3" fmla="*/ 487680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0050" h="4876800">
                <a:moveTo>
                  <a:pt x="0" y="0"/>
                </a:moveTo>
                <a:cubicBezTo>
                  <a:pt x="1235075" y="123825"/>
                  <a:pt x="2574925" y="1025525"/>
                  <a:pt x="3752850" y="1295400"/>
                </a:cubicBezTo>
                <a:cubicBezTo>
                  <a:pt x="4575175" y="1457325"/>
                  <a:pt x="6356350" y="1022350"/>
                  <a:pt x="7067550" y="1619250"/>
                </a:cubicBezTo>
                <a:cubicBezTo>
                  <a:pt x="7778750" y="2216150"/>
                  <a:pt x="7754144" y="4150519"/>
                  <a:pt x="8020050" y="487680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xmlns="" id="{71867890-F8F2-44E7-AC69-47703E513A75}"/>
              </a:ext>
            </a:extLst>
          </p:cNvPr>
          <p:cNvSpPr/>
          <p:nvPr userDrawn="1"/>
        </p:nvSpPr>
        <p:spPr>
          <a:xfrm>
            <a:off x="4591050" y="-571500"/>
            <a:ext cx="7886700" cy="7772400"/>
          </a:xfrm>
          <a:custGeom>
            <a:avLst/>
            <a:gdLst>
              <a:gd name="connsiteX0" fmla="*/ 0 w 7886700"/>
              <a:gd name="connsiteY0" fmla="*/ 0 h 7772400"/>
              <a:gd name="connsiteX1" fmla="*/ 1504950 w 7886700"/>
              <a:gd name="connsiteY1" fmla="*/ 647700 h 7772400"/>
              <a:gd name="connsiteX2" fmla="*/ 3314700 w 7886700"/>
              <a:gd name="connsiteY2" fmla="*/ 1314450 h 7772400"/>
              <a:gd name="connsiteX3" fmla="*/ 4591050 w 7886700"/>
              <a:gd name="connsiteY3" fmla="*/ 1485900 h 7772400"/>
              <a:gd name="connsiteX4" fmla="*/ 6076950 w 7886700"/>
              <a:gd name="connsiteY4" fmla="*/ 1771650 h 7772400"/>
              <a:gd name="connsiteX5" fmla="*/ 7029450 w 7886700"/>
              <a:gd name="connsiteY5" fmla="*/ 2381250 h 7772400"/>
              <a:gd name="connsiteX6" fmla="*/ 7467600 w 7886700"/>
              <a:gd name="connsiteY6" fmla="*/ 4133850 h 7772400"/>
              <a:gd name="connsiteX7" fmla="*/ 7886700 w 7886700"/>
              <a:gd name="connsiteY7" fmla="*/ 5276850 h 7772400"/>
              <a:gd name="connsiteX8" fmla="*/ 7467600 w 7886700"/>
              <a:gd name="connsiteY8" fmla="*/ 7200900 h 7772400"/>
              <a:gd name="connsiteX9" fmla="*/ 5657850 w 7886700"/>
              <a:gd name="connsiteY9" fmla="*/ 7162800 h 7772400"/>
              <a:gd name="connsiteX10" fmla="*/ 4076700 w 7886700"/>
              <a:gd name="connsiteY10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6700" h="7772400">
                <a:moveTo>
                  <a:pt x="0" y="0"/>
                </a:moveTo>
                <a:cubicBezTo>
                  <a:pt x="476250" y="214312"/>
                  <a:pt x="952500" y="428625"/>
                  <a:pt x="1504950" y="647700"/>
                </a:cubicBezTo>
                <a:cubicBezTo>
                  <a:pt x="2057400" y="866775"/>
                  <a:pt x="2800350" y="1174750"/>
                  <a:pt x="3314700" y="1314450"/>
                </a:cubicBezTo>
                <a:cubicBezTo>
                  <a:pt x="3829050" y="1454150"/>
                  <a:pt x="4130675" y="1409700"/>
                  <a:pt x="4591050" y="1485900"/>
                </a:cubicBezTo>
                <a:cubicBezTo>
                  <a:pt x="5051425" y="1562100"/>
                  <a:pt x="5670550" y="1622425"/>
                  <a:pt x="6076950" y="1771650"/>
                </a:cubicBezTo>
                <a:cubicBezTo>
                  <a:pt x="6483350" y="1920875"/>
                  <a:pt x="6797675" y="1987550"/>
                  <a:pt x="7029450" y="2381250"/>
                </a:cubicBezTo>
                <a:cubicBezTo>
                  <a:pt x="7261225" y="2774950"/>
                  <a:pt x="7324725" y="3651250"/>
                  <a:pt x="7467600" y="4133850"/>
                </a:cubicBezTo>
                <a:cubicBezTo>
                  <a:pt x="7610475" y="4616450"/>
                  <a:pt x="7886700" y="4765675"/>
                  <a:pt x="7886700" y="5276850"/>
                </a:cubicBezTo>
                <a:cubicBezTo>
                  <a:pt x="7886700" y="5788025"/>
                  <a:pt x="7839075" y="6886575"/>
                  <a:pt x="7467600" y="7200900"/>
                </a:cubicBezTo>
                <a:cubicBezTo>
                  <a:pt x="7096125" y="7515225"/>
                  <a:pt x="6223000" y="7067550"/>
                  <a:pt x="5657850" y="7162800"/>
                </a:cubicBezTo>
                <a:cubicBezTo>
                  <a:pt x="5092700" y="7258050"/>
                  <a:pt x="4584700" y="7515225"/>
                  <a:pt x="4076700" y="777240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xmlns="" id="{A7A2EA94-F06E-428A-B5E0-1E5033F4C49E}"/>
              </a:ext>
            </a:extLst>
          </p:cNvPr>
          <p:cNvSpPr/>
          <p:nvPr userDrawn="1"/>
        </p:nvSpPr>
        <p:spPr>
          <a:xfrm>
            <a:off x="4953000" y="5848350"/>
            <a:ext cx="1085850" cy="1543050"/>
          </a:xfrm>
          <a:custGeom>
            <a:avLst/>
            <a:gdLst>
              <a:gd name="connsiteX0" fmla="*/ 0 w 1085850"/>
              <a:gd name="connsiteY0" fmla="*/ 0 h 1543050"/>
              <a:gd name="connsiteX1" fmla="*/ 1085850 w 1085850"/>
              <a:gd name="connsiteY1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850" h="1543050">
                <a:moveTo>
                  <a:pt x="0" y="0"/>
                </a:moveTo>
                <a:lnTo>
                  <a:pt x="1085850" y="1543050"/>
                </a:ln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xmlns="" id="{82F9E7D2-C8AE-42FB-B797-574239160FD3}"/>
              </a:ext>
            </a:extLst>
          </p:cNvPr>
          <p:cNvSpPr/>
          <p:nvPr userDrawn="1"/>
        </p:nvSpPr>
        <p:spPr>
          <a:xfrm>
            <a:off x="-1009650" y="2818956"/>
            <a:ext cx="1714500" cy="476694"/>
          </a:xfrm>
          <a:custGeom>
            <a:avLst/>
            <a:gdLst>
              <a:gd name="connsiteX0" fmla="*/ 0 w 1714500"/>
              <a:gd name="connsiteY0" fmla="*/ 444 h 476694"/>
              <a:gd name="connsiteX1" fmla="*/ 1143000 w 1714500"/>
              <a:gd name="connsiteY1" fmla="*/ 76644 h 476694"/>
              <a:gd name="connsiteX2" fmla="*/ 1714500 w 1714500"/>
              <a:gd name="connsiteY2" fmla="*/ 476694 h 47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6694">
                <a:moveTo>
                  <a:pt x="0" y="444"/>
                </a:moveTo>
                <a:cubicBezTo>
                  <a:pt x="428625" y="-1144"/>
                  <a:pt x="857250" y="-2731"/>
                  <a:pt x="1143000" y="76644"/>
                </a:cubicBezTo>
                <a:cubicBezTo>
                  <a:pt x="1428750" y="156019"/>
                  <a:pt x="1571625" y="316356"/>
                  <a:pt x="1714500" y="476694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87CA0199-FBB5-414E-96D9-F98CE58891B1}"/>
              </a:ext>
            </a:extLst>
          </p:cNvPr>
          <p:cNvSpPr/>
          <p:nvPr userDrawn="1"/>
        </p:nvSpPr>
        <p:spPr>
          <a:xfrm rot="7560883" flipV="1">
            <a:off x="355992" y="467722"/>
            <a:ext cx="301693" cy="30169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B26BDD5F-FEB5-492A-B5F8-C8C18410F68C}"/>
              </a:ext>
            </a:extLst>
          </p:cNvPr>
          <p:cNvSpPr/>
          <p:nvPr userDrawn="1"/>
        </p:nvSpPr>
        <p:spPr>
          <a:xfrm rot="7560883" flipV="1">
            <a:off x="9501571" y="554021"/>
            <a:ext cx="206407" cy="20640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E28DCB37-02D0-474A-A343-D07CFD0897B4}"/>
              </a:ext>
            </a:extLst>
          </p:cNvPr>
          <p:cNvSpPr/>
          <p:nvPr userDrawn="1"/>
        </p:nvSpPr>
        <p:spPr>
          <a:xfrm rot="7560883" flipV="1">
            <a:off x="11635172" y="6343847"/>
            <a:ext cx="206407" cy="20640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D9A266D8-4397-435D-A840-5E5FE8152D79}"/>
              </a:ext>
            </a:extLst>
          </p:cNvPr>
          <p:cNvSpPr/>
          <p:nvPr userDrawn="1"/>
        </p:nvSpPr>
        <p:spPr>
          <a:xfrm rot="7560883" flipV="1">
            <a:off x="11192256" y="2009411"/>
            <a:ext cx="283462" cy="28346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45831B63-A47B-486F-81C0-D29CF8C16E60}"/>
              </a:ext>
            </a:extLst>
          </p:cNvPr>
          <p:cNvSpPr/>
          <p:nvPr userDrawn="1"/>
        </p:nvSpPr>
        <p:spPr>
          <a:xfrm flipV="1">
            <a:off x="8946597" y="381625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593D72FB-18EA-496D-A6D3-3B139E0690CF}"/>
              </a:ext>
            </a:extLst>
          </p:cNvPr>
          <p:cNvSpPr/>
          <p:nvPr userDrawn="1"/>
        </p:nvSpPr>
        <p:spPr>
          <a:xfrm flipV="1">
            <a:off x="4827301" y="5535671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50043667-E49E-4220-8266-9248C0997D7F}"/>
              </a:ext>
            </a:extLst>
          </p:cNvPr>
          <p:cNvSpPr/>
          <p:nvPr userDrawn="1"/>
        </p:nvSpPr>
        <p:spPr>
          <a:xfrm flipV="1">
            <a:off x="515657" y="2779205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D34B0DDF-E8A5-4E7B-9AD6-6F21851586A2}"/>
              </a:ext>
            </a:extLst>
          </p:cNvPr>
          <p:cNvSpPr/>
          <p:nvPr userDrawn="1"/>
        </p:nvSpPr>
        <p:spPr>
          <a:xfrm flipV="1">
            <a:off x="10264724" y="6525250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7FD26011-36C5-43E6-AFA1-A4B0E1229BE7}"/>
              </a:ext>
            </a:extLst>
          </p:cNvPr>
          <p:cNvSpPr/>
          <p:nvPr userDrawn="1"/>
        </p:nvSpPr>
        <p:spPr>
          <a:xfrm flipV="1">
            <a:off x="11052454" y="170680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xmlns="" id="{8145753F-CB16-46B6-8374-7EAD427A1B3F}"/>
              </a:ext>
            </a:extLst>
          </p:cNvPr>
          <p:cNvSpPr/>
          <p:nvPr userDrawn="1"/>
        </p:nvSpPr>
        <p:spPr>
          <a:xfrm flipV="1">
            <a:off x="11097211" y="640507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019F90A6-452E-4650-9713-BB68074DADBC}"/>
              </a:ext>
            </a:extLst>
          </p:cNvPr>
          <p:cNvSpPr/>
          <p:nvPr userDrawn="1"/>
        </p:nvSpPr>
        <p:spPr>
          <a:xfrm flipV="1">
            <a:off x="4628302" y="6512116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689ABE40-C60E-4671-B6D9-0B221F31A72A}"/>
              </a:ext>
            </a:extLst>
          </p:cNvPr>
          <p:cNvSpPr/>
          <p:nvPr userDrawn="1"/>
        </p:nvSpPr>
        <p:spPr>
          <a:xfrm flipV="1">
            <a:off x="724179" y="200735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D50FF491-21C1-4774-8E7B-832958C2B25E}"/>
              </a:ext>
            </a:extLst>
          </p:cNvPr>
          <p:cNvSpPr/>
          <p:nvPr userDrawn="1"/>
        </p:nvSpPr>
        <p:spPr>
          <a:xfrm flipV="1">
            <a:off x="9748936" y="302529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Текст 39">
            <a:extLst>
              <a:ext uri="{FF2B5EF4-FFF2-40B4-BE49-F238E27FC236}">
                <a16:creationId xmlns:a16="http://schemas.microsoft.com/office/drawing/2014/main" xmlns="" id="{76B0CA52-A4C4-4775-8578-9BE31D9B60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05" y="680025"/>
            <a:ext cx="5719815" cy="104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6500" kern="1200" dirty="0" smtClean="0">
                <a:solidFill>
                  <a:schemeClr val="bg1"/>
                </a:solidFill>
                <a:latin typeface="Oswald SemiBold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8" name="Текст 58">
            <a:extLst>
              <a:ext uri="{FF2B5EF4-FFF2-40B4-BE49-F238E27FC236}">
                <a16:creationId xmlns:a16="http://schemas.microsoft.com/office/drawing/2014/main" xmlns="" id="{46A8B6C2-E9CA-4C09-9CF6-18050AE1B2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2905" y="1864993"/>
            <a:ext cx="3083487" cy="229700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9" name="Рисунок 38">
            <a:extLst>
              <a:ext uri="{FF2B5EF4-FFF2-40B4-BE49-F238E27FC236}">
                <a16:creationId xmlns:a16="http://schemas.microsoft.com/office/drawing/2014/main" xmlns="" id="{B470B3EA-0116-4BF0-86CA-5AEA8BF474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077180"/>
            <a:ext cx="5098439" cy="3780820"/>
          </a:xfrm>
          <a:custGeom>
            <a:avLst/>
            <a:gdLst>
              <a:gd name="connsiteX0" fmla="*/ 0 w 5098439"/>
              <a:gd name="connsiteY0" fmla="*/ 0 h 3780820"/>
              <a:gd name="connsiteX1" fmla="*/ 67540 w 5098439"/>
              <a:gd name="connsiteY1" fmla="*/ 21762 h 3780820"/>
              <a:gd name="connsiteX2" fmla="*/ 438150 w 5098439"/>
              <a:gd name="connsiteY2" fmla="*/ 221173 h 3780820"/>
              <a:gd name="connsiteX3" fmla="*/ 1257300 w 5098439"/>
              <a:gd name="connsiteY3" fmla="*/ 1287973 h 3780820"/>
              <a:gd name="connsiteX4" fmla="*/ 3486150 w 5098439"/>
              <a:gd name="connsiteY4" fmla="*/ 1802323 h 3780820"/>
              <a:gd name="connsiteX5" fmla="*/ 5010071 w 5098439"/>
              <a:gd name="connsiteY5" fmla="*/ 3627914 h 3780820"/>
              <a:gd name="connsiteX6" fmla="*/ 5098439 w 5098439"/>
              <a:gd name="connsiteY6" fmla="*/ 3780820 h 3780820"/>
              <a:gd name="connsiteX7" fmla="*/ 0 w 5098439"/>
              <a:gd name="connsiteY7" fmla="*/ 3780820 h 378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8439" h="3780820">
                <a:moveTo>
                  <a:pt x="0" y="0"/>
                </a:moveTo>
                <a:lnTo>
                  <a:pt x="67540" y="21762"/>
                </a:lnTo>
                <a:cubicBezTo>
                  <a:pt x="196825" y="69815"/>
                  <a:pt x="320278" y="135448"/>
                  <a:pt x="438150" y="221173"/>
                </a:cubicBezTo>
                <a:cubicBezTo>
                  <a:pt x="752475" y="449773"/>
                  <a:pt x="749300" y="1024448"/>
                  <a:pt x="1257300" y="1287973"/>
                </a:cubicBezTo>
                <a:cubicBezTo>
                  <a:pt x="1765300" y="1551498"/>
                  <a:pt x="2825750" y="1202248"/>
                  <a:pt x="3486150" y="1802323"/>
                </a:cubicBezTo>
                <a:cubicBezTo>
                  <a:pt x="3857625" y="2139865"/>
                  <a:pt x="4574679" y="2922441"/>
                  <a:pt x="5010071" y="3627914"/>
                </a:cubicBezTo>
                <a:lnTo>
                  <a:pt x="5098439" y="3780820"/>
                </a:lnTo>
                <a:lnTo>
                  <a:pt x="0" y="37808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391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5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0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8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7" presetClass="emph" presetSubtype="0" repeatCount="indefinite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6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7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5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7" presetClass="emph" presetSubtype="0" repeatCount="indefinite" fill="remove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7" presetClass="emph" presetSubtype="0" repeatCount="indefinite" fill="remove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3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7" presetClass="emp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1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2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Группа 5">
            <a:extLst>
              <a:ext uri="{FF2B5EF4-FFF2-40B4-BE49-F238E27FC236}">
                <a16:creationId xmlns:a16="http://schemas.microsoft.com/office/drawing/2014/main" xmlns="" id="{A785292C-E525-49AC-AA05-8A373601D474}"/>
              </a:ext>
            </a:extLst>
          </p:cNvPr>
          <p:cNvGrpSpPr/>
          <p:nvPr userDrawn="1"/>
        </p:nvGrpSpPr>
        <p:grpSpPr>
          <a:xfrm>
            <a:off x="5329421" y="978961"/>
            <a:ext cx="699430" cy="567644"/>
            <a:chOff x="4792874" y="5633131"/>
            <a:chExt cx="699430" cy="567644"/>
          </a:xfrm>
        </p:grpSpPr>
        <p:sp>
          <p:nvSpPr>
            <p:cNvPr id="7" name="Полилиния: фигура 6">
              <a:extLst>
                <a:ext uri="{FF2B5EF4-FFF2-40B4-BE49-F238E27FC236}">
                  <a16:creationId xmlns:a16="http://schemas.microsoft.com/office/drawing/2014/main" xmlns="" id="{384E379F-1C58-43EB-A72C-A8FF633C9976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xmlns="" id="{D40886CF-2C84-4400-AF01-A807075D10B4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xmlns="" id="{6122A245-5F6D-4BF9-BC4E-50E2CC88135C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9">
              <a:extLst>
                <a:ext uri="{FF2B5EF4-FFF2-40B4-BE49-F238E27FC236}">
                  <a16:creationId xmlns:a16="http://schemas.microsoft.com/office/drawing/2014/main" xmlns="" id="{0622C884-C35B-4DAE-9615-B95F5EA3BCB7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Полилиния: фигура 10">
              <a:extLst>
                <a:ext uri="{FF2B5EF4-FFF2-40B4-BE49-F238E27FC236}">
                  <a16:creationId xmlns:a16="http://schemas.microsoft.com/office/drawing/2014/main" xmlns="" id="{5573D42E-E821-4FF6-BDAB-F1C8F143501C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Полилиния: фигура 11">
              <a:extLst>
                <a:ext uri="{FF2B5EF4-FFF2-40B4-BE49-F238E27FC236}">
                  <a16:creationId xmlns:a16="http://schemas.microsoft.com/office/drawing/2014/main" xmlns="" id="{8ECE740A-88B7-4ECD-B96F-29D5E06B39C5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3" name="Группа 12">
              <a:extLst>
                <a:ext uri="{FF2B5EF4-FFF2-40B4-BE49-F238E27FC236}">
                  <a16:creationId xmlns:a16="http://schemas.microsoft.com/office/drawing/2014/main" xmlns="" id="{FD5D5D0B-2C08-4408-9294-4405402B5B70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14" name="Полилиния: фигура 13">
                <a:extLst>
                  <a:ext uri="{FF2B5EF4-FFF2-40B4-BE49-F238E27FC236}">
                    <a16:creationId xmlns:a16="http://schemas.microsoft.com/office/drawing/2014/main" xmlns="" id="{48E3316E-A3FB-4C39-91FB-4D608462229B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15" name="Полилиния: фигура 14">
                <a:extLst>
                  <a:ext uri="{FF2B5EF4-FFF2-40B4-BE49-F238E27FC236}">
                    <a16:creationId xmlns:a16="http://schemas.microsoft.com/office/drawing/2014/main" xmlns="" id="{32DF0A0E-4B0E-4317-A4B6-868D84342677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xmlns="" id="{872A4EFD-74E6-40B3-BB0E-7304250D2C9D}"/>
              </a:ext>
            </a:extLst>
          </p:cNvPr>
          <p:cNvSpPr/>
          <p:nvPr userDrawn="1"/>
        </p:nvSpPr>
        <p:spPr>
          <a:xfrm>
            <a:off x="1037208" y="5502962"/>
            <a:ext cx="5143500" cy="299896"/>
          </a:xfrm>
          <a:custGeom>
            <a:avLst/>
            <a:gdLst>
              <a:gd name="connsiteX0" fmla="*/ 0 w 5143500"/>
              <a:gd name="connsiteY0" fmla="*/ 42832 h 329734"/>
              <a:gd name="connsiteX1" fmla="*/ 723900 w 5143500"/>
              <a:gd name="connsiteY1" fmla="*/ 328582 h 329734"/>
              <a:gd name="connsiteX2" fmla="*/ 2647950 w 5143500"/>
              <a:gd name="connsiteY2" fmla="*/ 138082 h 329734"/>
              <a:gd name="connsiteX3" fmla="*/ 3695700 w 5143500"/>
              <a:gd name="connsiteY3" fmla="*/ 4732 h 329734"/>
              <a:gd name="connsiteX4" fmla="*/ 5143500 w 5143500"/>
              <a:gd name="connsiteY4" fmla="*/ 309532 h 329734"/>
              <a:gd name="connsiteX0" fmla="*/ 0 w 5143500"/>
              <a:gd name="connsiteY0" fmla="*/ 6237 h 293097"/>
              <a:gd name="connsiteX1" fmla="*/ 723900 w 5143500"/>
              <a:gd name="connsiteY1" fmla="*/ 291987 h 293097"/>
              <a:gd name="connsiteX2" fmla="*/ 2647950 w 5143500"/>
              <a:gd name="connsiteY2" fmla="*/ 101487 h 293097"/>
              <a:gd name="connsiteX3" fmla="*/ 3705225 w 5143500"/>
              <a:gd name="connsiteY3" fmla="*/ 6237 h 293097"/>
              <a:gd name="connsiteX4" fmla="*/ 5143500 w 5143500"/>
              <a:gd name="connsiteY4" fmla="*/ 272937 h 293097"/>
              <a:gd name="connsiteX0" fmla="*/ 0 w 5143500"/>
              <a:gd name="connsiteY0" fmla="*/ 6100 h 278531"/>
              <a:gd name="connsiteX1" fmla="*/ 665843 w 5143500"/>
              <a:gd name="connsiteY1" fmla="*/ 277336 h 278531"/>
              <a:gd name="connsiteX2" fmla="*/ 2647950 w 5143500"/>
              <a:gd name="connsiteY2" fmla="*/ 101350 h 278531"/>
              <a:gd name="connsiteX3" fmla="*/ 3705225 w 5143500"/>
              <a:gd name="connsiteY3" fmla="*/ 6100 h 278531"/>
              <a:gd name="connsiteX4" fmla="*/ 5143500 w 5143500"/>
              <a:gd name="connsiteY4" fmla="*/ 272800 h 278531"/>
              <a:gd name="connsiteX0" fmla="*/ 0 w 5143500"/>
              <a:gd name="connsiteY0" fmla="*/ 19968 h 292417"/>
              <a:gd name="connsiteX1" fmla="*/ 665843 w 5143500"/>
              <a:gd name="connsiteY1" fmla="*/ 291204 h 292417"/>
              <a:gd name="connsiteX2" fmla="*/ 2647950 w 5143500"/>
              <a:gd name="connsiteY2" fmla="*/ 115218 h 292417"/>
              <a:gd name="connsiteX3" fmla="*/ 3850368 w 5143500"/>
              <a:gd name="connsiteY3" fmla="*/ 5453 h 292417"/>
              <a:gd name="connsiteX4" fmla="*/ 5143500 w 5143500"/>
              <a:gd name="connsiteY4" fmla="*/ 286668 h 292417"/>
              <a:gd name="connsiteX0" fmla="*/ 0 w 5143500"/>
              <a:gd name="connsiteY0" fmla="*/ 20284 h 292638"/>
              <a:gd name="connsiteX1" fmla="*/ 665843 w 5143500"/>
              <a:gd name="connsiteY1" fmla="*/ 291520 h 292638"/>
              <a:gd name="connsiteX2" fmla="*/ 2651125 w 5143500"/>
              <a:gd name="connsiteY2" fmla="*/ 112359 h 292638"/>
              <a:gd name="connsiteX3" fmla="*/ 3850368 w 5143500"/>
              <a:gd name="connsiteY3" fmla="*/ 5769 h 292638"/>
              <a:gd name="connsiteX4" fmla="*/ 5143500 w 5143500"/>
              <a:gd name="connsiteY4" fmla="*/ 286984 h 292638"/>
              <a:gd name="connsiteX0" fmla="*/ 0 w 5143500"/>
              <a:gd name="connsiteY0" fmla="*/ 26718 h 299896"/>
              <a:gd name="connsiteX1" fmla="*/ 665843 w 5143500"/>
              <a:gd name="connsiteY1" fmla="*/ 297954 h 299896"/>
              <a:gd name="connsiteX2" fmla="*/ 2651125 w 5143500"/>
              <a:gd name="connsiteY2" fmla="*/ 118793 h 299896"/>
              <a:gd name="connsiteX3" fmla="*/ 3850368 w 5143500"/>
              <a:gd name="connsiteY3" fmla="*/ 12203 h 299896"/>
              <a:gd name="connsiteX4" fmla="*/ 5143500 w 5143500"/>
              <a:gd name="connsiteY4" fmla="*/ 293418 h 29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0" h="299896">
                <a:moveTo>
                  <a:pt x="0" y="26718"/>
                </a:moveTo>
                <a:cubicBezTo>
                  <a:pt x="141287" y="161655"/>
                  <a:pt x="223989" y="282608"/>
                  <a:pt x="665843" y="297954"/>
                </a:cubicBezTo>
                <a:cubicBezTo>
                  <a:pt x="1107697" y="313300"/>
                  <a:pt x="1952096" y="236268"/>
                  <a:pt x="2651125" y="118793"/>
                </a:cubicBezTo>
                <a:cubicBezTo>
                  <a:pt x="3350154" y="1318"/>
                  <a:pt x="3434972" y="-16901"/>
                  <a:pt x="3850368" y="12203"/>
                </a:cubicBezTo>
                <a:cubicBezTo>
                  <a:pt x="4265764" y="41307"/>
                  <a:pt x="4627562" y="155305"/>
                  <a:pt x="5143500" y="293418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258B6"/>
              </a:solidFill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681EE29F-2A58-4503-8CF2-7FDF4941C6E3}"/>
              </a:ext>
            </a:extLst>
          </p:cNvPr>
          <p:cNvGrpSpPr/>
          <p:nvPr userDrawn="1"/>
        </p:nvGrpSpPr>
        <p:grpSpPr>
          <a:xfrm>
            <a:off x="5329421" y="4823800"/>
            <a:ext cx="699430" cy="567644"/>
            <a:chOff x="4792874" y="5633131"/>
            <a:chExt cx="699430" cy="567644"/>
          </a:xfrm>
        </p:grpSpPr>
        <p:sp>
          <p:nvSpPr>
            <p:cNvPr id="20" name="Полилиния: фигура 19">
              <a:extLst>
                <a:ext uri="{FF2B5EF4-FFF2-40B4-BE49-F238E27FC236}">
                  <a16:creationId xmlns:a16="http://schemas.microsoft.com/office/drawing/2014/main" xmlns="" id="{E3B37FDC-7B86-4DC5-955A-F1ED198D085F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1" name="Полилиния: фигура 20">
              <a:extLst>
                <a:ext uri="{FF2B5EF4-FFF2-40B4-BE49-F238E27FC236}">
                  <a16:creationId xmlns:a16="http://schemas.microsoft.com/office/drawing/2014/main" xmlns="" id="{53337358-B3CE-49FE-ADD2-895B5369B6C0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Полилиния: фигура 21">
              <a:extLst>
                <a:ext uri="{FF2B5EF4-FFF2-40B4-BE49-F238E27FC236}">
                  <a16:creationId xmlns:a16="http://schemas.microsoft.com/office/drawing/2014/main" xmlns="" id="{89557CC9-891C-48D0-8B0F-105BD484CC7C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Полилиния: фигура 22">
              <a:extLst>
                <a:ext uri="{FF2B5EF4-FFF2-40B4-BE49-F238E27FC236}">
                  <a16:creationId xmlns:a16="http://schemas.microsoft.com/office/drawing/2014/main" xmlns="" id="{C6B7E96C-FA4C-4A87-9791-A18BF0D784F1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Полилиния: фигура 23">
              <a:extLst>
                <a:ext uri="{FF2B5EF4-FFF2-40B4-BE49-F238E27FC236}">
                  <a16:creationId xmlns:a16="http://schemas.microsoft.com/office/drawing/2014/main" xmlns="" id="{E503F0B9-FF01-40C6-9A73-8A9FACD3D6A1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5" name="Полилиния: фигура 24">
              <a:extLst>
                <a:ext uri="{FF2B5EF4-FFF2-40B4-BE49-F238E27FC236}">
                  <a16:creationId xmlns:a16="http://schemas.microsoft.com/office/drawing/2014/main" xmlns="" id="{8496EF8D-7595-46BB-B219-CB0895583328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26" name="Группа 25">
              <a:extLst>
                <a:ext uri="{FF2B5EF4-FFF2-40B4-BE49-F238E27FC236}">
                  <a16:creationId xmlns:a16="http://schemas.microsoft.com/office/drawing/2014/main" xmlns="" id="{86C65C33-8DCB-4674-9706-9E9FE0262508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27" name="Полилиния: фигура 26">
                <a:extLst>
                  <a:ext uri="{FF2B5EF4-FFF2-40B4-BE49-F238E27FC236}">
                    <a16:creationId xmlns:a16="http://schemas.microsoft.com/office/drawing/2014/main" xmlns="" id="{DECE107F-35FF-447F-8B71-FBD72260C188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28" name="Полилиния: фигура 27">
                <a:extLst>
                  <a:ext uri="{FF2B5EF4-FFF2-40B4-BE49-F238E27FC236}">
                    <a16:creationId xmlns:a16="http://schemas.microsoft.com/office/drawing/2014/main" xmlns="" id="{6D352BF3-BE6F-41DA-B568-4C7FE911A25A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xmlns="" id="{21B59BD4-D70B-4086-88A0-8284B9DDAEA3}"/>
              </a:ext>
            </a:extLst>
          </p:cNvPr>
          <p:cNvGrpSpPr/>
          <p:nvPr userDrawn="1"/>
        </p:nvGrpSpPr>
        <p:grpSpPr>
          <a:xfrm>
            <a:off x="5329421" y="3542187"/>
            <a:ext cx="699430" cy="567644"/>
            <a:chOff x="4792874" y="5633131"/>
            <a:chExt cx="699430" cy="567644"/>
          </a:xfrm>
        </p:grpSpPr>
        <p:sp>
          <p:nvSpPr>
            <p:cNvPr id="31" name="Полилиния: фигура 30">
              <a:extLst>
                <a:ext uri="{FF2B5EF4-FFF2-40B4-BE49-F238E27FC236}">
                  <a16:creationId xmlns:a16="http://schemas.microsoft.com/office/drawing/2014/main" xmlns="" id="{0A53B280-2881-4A53-815E-F563485396E9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2" name="Полилиния: фигура 31">
              <a:extLst>
                <a:ext uri="{FF2B5EF4-FFF2-40B4-BE49-F238E27FC236}">
                  <a16:creationId xmlns:a16="http://schemas.microsoft.com/office/drawing/2014/main" xmlns="" id="{26920286-4F48-4E9C-BBBF-B7EB378C7F95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3" name="Полилиния: фигура 32">
              <a:extLst>
                <a:ext uri="{FF2B5EF4-FFF2-40B4-BE49-F238E27FC236}">
                  <a16:creationId xmlns:a16="http://schemas.microsoft.com/office/drawing/2014/main" xmlns="" id="{CA112FEC-9836-411F-833E-B6DEE44D5F8E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4" name="Полилиния: фигура 33">
              <a:extLst>
                <a:ext uri="{FF2B5EF4-FFF2-40B4-BE49-F238E27FC236}">
                  <a16:creationId xmlns:a16="http://schemas.microsoft.com/office/drawing/2014/main" xmlns="" id="{237DD9D9-D690-4FDE-BFBB-3CEAE3047EED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5" name="Полилиния: фигура 34">
              <a:extLst>
                <a:ext uri="{FF2B5EF4-FFF2-40B4-BE49-F238E27FC236}">
                  <a16:creationId xmlns:a16="http://schemas.microsoft.com/office/drawing/2014/main" xmlns="" id="{1F2AAC80-E47B-4AEB-AA1D-501A097B5CC8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xmlns="" id="{2B7B2192-E3F6-49CB-AE1E-FB1F2881BE5D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37" name="Группа 36">
              <a:extLst>
                <a:ext uri="{FF2B5EF4-FFF2-40B4-BE49-F238E27FC236}">
                  <a16:creationId xmlns:a16="http://schemas.microsoft.com/office/drawing/2014/main" xmlns="" id="{AA5D0ED9-493C-4E60-8C9D-E03566C90DB5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38" name="Полилиния: фигура 37">
                <a:extLst>
                  <a:ext uri="{FF2B5EF4-FFF2-40B4-BE49-F238E27FC236}">
                    <a16:creationId xmlns:a16="http://schemas.microsoft.com/office/drawing/2014/main" xmlns="" id="{9204B523-7DB7-461C-8B36-5E4BA73B6B2E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39" name="Полилиния: фигура 38">
                <a:extLst>
                  <a:ext uri="{FF2B5EF4-FFF2-40B4-BE49-F238E27FC236}">
                    <a16:creationId xmlns:a16="http://schemas.microsoft.com/office/drawing/2014/main" xmlns="" id="{8FB4CD0C-33E5-4DD6-86FE-DB6CEAF7039A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xmlns="" id="{5D110297-EA92-48D0-B1EB-C9AB11419EC9}"/>
              </a:ext>
            </a:extLst>
          </p:cNvPr>
          <p:cNvGrpSpPr/>
          <p:nvPr userDrawn="1"/>
        </p:nvGrpSpPr>
        <p:grpSpPr>
          <a:xfrm>
            <a:off x="5329421" y="2260574"/>
            <a:ext cx="699430" cy="567644"/>
            <a:chOff x="4792874" y="5633131"/>
            <a:chExt cx="699430" cy="567644"/>
          </a:xfrm>
        </p:grpSpPr>
        <p:sp>
          <p:nvSpPr>
            <p:cNvPr id="42" name="Полилиния: фигура 41">
              <a:extLst>
                <a:ext uri="{FF2B5EF4-FFF2-40B4-BE49-F238E27FC236}">
                  <a16:creationId xmlns:a16="http://schemas.microsoft.com/office/drawing/2014/main" xmlns="" id="{B606261F-E4FB-4D33-B5FA-08988374D437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3" name="Полилиния: фигура 42">
              <a:extLst>
                <a:ext uri="{FF2B5EF4-FFF2-40B4-BE49-F238E27FC236}">
                  <a16:creationId xmlns:a16="http://schemas.microsoft.com/office/drawing/2014/main" xmlns="" id="{90311798-F9F7-4B93-8E11-73F9E2EDD3AB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4" name="Полилиния: фигура 43">
              <a:extLst>
                <a:ext uri="{FF2B5EF4-FFF2-40B4-BE49-F238E27FC236}">
                  <a16:creationId xmlns:a16="http://schemas.microsoft.com/office/drawing/2014/main" xmlns="" id="{194593D2-E9ED-4BFB-A69C-1346CE94002F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5" name="Полилиния: фигура 44">
              <a:extLst>
                <a:ext uri="{FF2B5EF4-FFF2-40B4-BE49-F238E27FC236}">
                  <a16:creationId xmlns:a16="http://schemas.microsoft.com/office/drawing/2014/main" xmlns="" id="{E4ADEDBD-7E3E-4ED3-8226-56BFBE3DDBD6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6" name="Полилиния: фигура 45">
              <a:extLst>
                <a:ext uri="{FF2B5EF4-FFF2-40B4-BE49-F238E27FC236}">
                  <a16:creationId xmlns:a16="http://schemas.microsoft.com/office/drawing/2014/main" xmlns="" id="{878A5837-FE81-4505-86BC-05FD973E7364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7" name="Полилиния: фигура 46">
              <a:extLst>
                <a:ext uri="{FF2B5EF4-FFF2-40B4-BE49-F238E27FC236}">
                  <a16:creationId xmlns:a16="http://schemas.microsoft.com/office/drawing/2014/main" xmlns="" id="{61CB5881-BDE6-452B-BB3C-0DF8311C482C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48" name="Группа 47">
              <a:extLst>
                <a:ext uri="{FF2B5EF4-FFF2-40B4-BE49-F238E27FC236}">
                  <a16:creationId xmlns:a16="http://schemas.microsoft.com/office/drawing/2014/main" xmlns="" id="{E1B421A3-5BA8-49CF-BF9A-0413B88FAAD0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49" name="Полилиния: фигура 48">
                <a:extLst>
                  <a:ext uri="{FF2B5EF4-FFF2-40B4-BE49-F238E27FC236}">
                    <a16:creationId xmlns:a16="http://schemas.microsoft.com/office/drawing/2014/main" xmlns="" id="{90537AFA-A400-4921-A9EF-3777BFB08DB7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50" name="Полилиния: фигура 49">
                <a:extLst>
                  <a:ext uri="{FF2B5EF4-FFF2-40B4-BE49-F238E27FC236}">
                    <a16:creationId xmlns:a16="http://schemas.microsoft.com/office/drawing/2014/main" xmlns="" id="{2398DE64-9471-4697-A4EC-76BA257FEFDC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xmlns="" id="{D27C9516-FAA7-4F21-B8A3-6450A8A6C8F3}"/>
              </a:ext>
            </a:extLst>
          </p:cNvPr>
          <p:cNvSpPr/>
          <p:nvPr userDrawn="1"/>
        </p:nvSpPr>
        <p:spPr>
          <a:xfrm>
            <a:off x="5619750" y="-495299"/>
            <a:ext cx="6806456" cy="7493448"/>
          </a:xfrm>
          <a:custGeom>
            <a:avLst/>
            <a:gdLst>
              <a:gd name="connsiteX0" fmla="*/ 0 w 7525356"/>
              <a:gd name="connsiteY0" fmla="*/ 6381750 h 7362693"/>
              <a:gd name="connsiteX1" fmla="*/ 1581150 w 7525356"/>
              <a:gd name="connsiteY1" fmla="*/ 6743700 h 7362693"/>
              <a:gd name="connsiteX2" fmla="*/ 3162300 w 7525356"/>
              <a:gd name="connsiteY2" fmla="*/ 7353300 h 7362693"/>
              <a:gd name="connsiteX3" fmla="*/ 5486400 w 7525356"/>
              <a:gd name="connsiteY3" fmla="*/ 7105650 h 7362693"/>
              <a:gd name="connsiteX4" fmla="*/ 6819900 w 7525356"/>
              <a:gd name="connsiteY4" fmla="*/ 6991350 h 7362693"/>
              <a:gd name="connsiteX5" fmla="*/ 6991350 w 7525356"/>
              <a:gd name="connsiteY5" fmla="*/ 5467350 h 7362693"/>
              <a:gd name="connsiteX6" fmla="*/ 7524750 w 7525356"/>
              <a:gd name="connsiteY6" fmla="*/ 3600450 h 7362693"/>
              <a:gd name="connsiteX7" fmla="*/ 6877050 w 7525356"/>
              <a:gd name="connsiteY7" fmla="*/ 1828800 h 7362693"/>
              <a:gd name="connsiteX8" fmla="*/ 6267450 w 7525356"/>
              <a:gd name="connsiteY8" fmla="*/ 952500 h 7362693"/>
              <a:gd name="connsiteX9" fmla="*/ 4305300 w 7525356"/>
              <a:gd name="connsiteY9" fmla="*/ 0 h 7362693"/>
              <a:gd name="connsiteX0" fmla="*/ 0 w 7528674"/>
              <a:gd name="connsiteY0" fmla="*/ 6381750 h 7362693"/>
              <a:gd name="connsiteX1" fmla="*/ 1581150 w 7528674"/>
              <a:gd name="connsiteY1" fmla="*/ 6743700 h 7362693"/>
              <a:gd name="connsiteX2" fmla="*/ 3162300 w 7528674"/>
              <a:gd name="connsiteY2" fmla="*/ 7353300 h 7362693"/>
              <a:gd name="connsiteX3" fmla="*/ 5486400 w 7528674"/>
              <a:gd name="connsiteY3" fmla="*/ 7105650 h 7362693"/>
              <a:gd name="connsiteX4" fmla="*/ 6819900 w 7528674"/>
              <a:gd name="connsiteY4" fmla="*/ 6991350 h 7362693"/>
              <a:gd name="connsiteX5" fmla="*/ 6991350 w 7528674"/>
              <a:gd name="connsiteY5" fmla="*/ 5467350 h 7362693"/>
              <a:gd name="connsiteX6" fmla="*/ 7524750 w 7528674"/>
              <a:gd name="connsiteY6" fmla="*/ 3600450 h 7362693"/>
              <a:gd name="connsiteX7" fmla="*/ 7181850 w 7528674"/>
              <a:gd name="connsiteY7" fmla="*/ 1466850 h 7362693"/>
              <a:gd name="connsiteX8" fmla="*/ 6267450 w 7528674"/>
              <a:gd name="connsiteY8" fmla="*/ 952500 h 7362693"/>
              <a:gd name="connsiteX9" fmla="*/ 4305300 w 7528674"/>
              <a:gd name="connsiteY9" fmla="*/ 0 h 7362693"/>
              <a:gd name="connsiteX0" fmla="*/ 0 w 7530356"/>
              <a:gd name="connsiteY0" fmla="*/ 6381750 h 7362693"/>
              <a:gd name="connsiteX1" fmla="*/ 1581150 w 7530356"/>
              <a:gd name="connsiteY1" fmla="*/ 6743700 h 7362693"/>
              <a:gd name="connsiteX2" fmla="*/ 3162300 w 7530356"/>
              <a:gd name="connsiteY2" fmla="*/ 7353300 h 7362693"/>
              <a:gd name="connsiteX3" fmla="*/ 5486400 w 7530356"/>
              <a:gd name="connsiteY3" fmla="*/ 7105650 h 7362693"/>
              <a:gd name="connsiteX4" fmla="*/ 6819900 w 7530356"/>
              <a:gd name="connsiteY4" fmla="*/ 6991350 h 7362693"/>
              <a:gd name="connsiteX5" fmla="*/ 6991350 w 7530356"/>
              <a:gd name="connsiteY5" fmla="*/ 5467350 h 7362693"/>
              <a:gd name="connsiteX6" fmla="*/ 7524750 w 7530356"/>
              <a:gd name="connsiteY6" fmla="*/ 3600450 h 7362693"/>
              <a:gd name="connsiteX7" fmla="*/ 7181850 w 7530356"/>
              <a:gd name="connsiteY7" fmla="*/ 1466850 h 7362693"/>
              <a:gd name="connsiteX8" fmla="*/ 5886450 w 7530356"/>
              <a:gd name="connsiteY8" fmla="*/ 628650 h 7362693"/>
              <a:gd name="connsiteX9" fmla="*/ 4305300 w 7530356"/>
              <a:gd name="connsiteY9" fmla="*/ 0 h 7362693"/>
              <a:gd name="connsiteX0" fmla="*/ 0 w 5949206"/>
              <a:gd name="connsiteY0" fmla="*/ 6743700 h 7362693"/>
              <a:gd name="connsiteX1" fmla="*/ 1581150 w 5949206"/>
              <a:gd name="connsiteY1" fmla="*/ 7353300 h 7362693"/>
              <a:gd name="connsiteX2" fmla="*/ 3905250 w 5949206"/>
              <a:gd name="connsiteY2" fmla="*/ 7105650 h 7362693"/>
              <a:gd name="connsiteX3" fmla="*/ 5238750 w 5949206"/>
              <a:gd name="connsiteY3" fmla="*/ 6991350 h 7362693"/>
              <a:gd name="connsiteX4" fmla="*/ 5410200 w 5949206"/>
              <a:gd name="connsiteY4" fmla="*/ 5467350 h 7362693"/>
              <a:gd name="connsiteX5" fmla="*/ 5943600 w 5949206"/>
              <a:gd name="connsiteY5" fmla="*/ 3600450 h 7362693"/>
              <a:gd name="connsiteX6" fmla="*/ 5600700 w 5949206"/>
              <a:gd name="connsiteY6" fmla="*/ 1466850 h 7362693"/>
              <a:gd name="connsiteX7" fmla="*/ 4305300 w 5949206"/>
              <a:gd name="connsiteY7" fmla="*/ 628650 h 7362693"/>
              <a:gd name="connsiteX8" fmla="*/ 2724150 w 5949206"/>
              <a:gd name="connsiteY8" fmla="*/ 0 h 7362693"/>
              <a:gd name="connsiteX0" fmla="*/ 0 w 4368056"/>
              <a:gd name="connsiteY0" fmla="*/ 7353300 h 7362693"/>
              <a:gd name="connsiteX1" fmla="*/ 2324100 w 4368056"/>
              <a:gd name="connsiteY1" fmla="*/ 7105650 h 7362693"/>
              <a:gd name="connsiteX2" fmla="*/ 3657600 w 4368056"/>
              <a:gd name="connsiteY2" fmla="*/ 6991350 h 7362693"/>
              <a:gd name="connsiteX3" fmla="*/ 3829050 w 4368056"/>
              <a:gd name="connsiteY3" fmla="*/ 5467350 h 7362693"/>
              <a:gd name="connsiteX4" fmla="*/ 4362450 w 4368056"/>
              <a:gd name="connsiteY4" fmla="*/ 3600450 h 7362693"/>
              <a:gd name="connsiteX5" fmla="*/ 4019550 w 4368056"/>
              <a:gd name="connsiteY5" fmla="*/ 1466850 h 7362693"/>
              <a:gd name="connsiteX6" fmla="*/ 2724150 w 4368056"/>
              <a:gd name="connsiteY6" fmla="*/ 628650 h 7362693"/>
              <a:gd name="connsiteX7" fmla="*/ 1143000 w 4368056"/>
              <a:gd name="connsiteY7" fmla="*/ 0 h 7362693"/>
              <a:gd name="connsiteX0" fmla="*/ 0 w 6806456"/>
              <a:gd name="connsiteY0" fmla="*/ 7486650 h 7493448"/>
              <a:gd name="connsiteX1" fmla="*/ 4762500 w 6806456"/>
              <a:gd name="connsiteY1" fmla="*/ 7105650 h 7493448"/>
              <a:gd name="connsiteX2" fmla="*/ 6096000 w 6806456"/>
              <a:gd name="connsiteY2" fmla="*/ 6991350 h 7493448"/>
              <a:gd name="connsiteX3" fmla="*/ 6267450 w 6806456"/>
              <a:gd name="connsiteY3" fmla="*/ 5467350 h 7493448"/>
              <a:gd name="connsiteX4" fmla="*/ 6800850 w 6806456"/>
              <a:gd name="connsiteY4" fmla="*/ 3600450 h 7493448"/>
              <a:gd name="connsiteX5" fmla="*/ 6457950 w 6806456"/>
              <a:gd name="connsiteY5" fmla="*/ 1466850 h 7493448"/>
              <a:gd name="connsiteX6" fmla="*/ 5162550 w 6806456"/>
              <a:gd name="connsiteY6" fmla="*/ 628650 h 7493448"/>
              <a:gd name="connsiteX7" fmla="*/ 3581400 w 6806456"/>
              <a:gd name="connsiteY7" fmla="*/ 0 h 749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6456" h="7493448">
                <a:moveTo>
                  <a:pt x="0" y="7486650"/>
                </a:moveTo>
                <a:cubicBezTo>
                  <a:pt x="650875" y="7546975"/>
                  <a:pt x="3746500" y="7188200"/>
                  <a:pt x="4762500" y="7105650"/>
                </a:cubicBezTo>
                <a:cubicBezTo>
                  <a:pt x="5778500" y="7023100"/>
                  <a:pt x="5845175" y="7264400"/>
                  <a:pt x="6096000" y="6991350"/>
                </a:cubicBezTo>
                <a:cubicBezTo>
                  <a:pt x="6346825" y="6718300"/>
                  <a:pt x="6149975" y="6032500"/>
                  <a:pt x="6267450" y="5467350"/>
                </a:cubicBezTo>
                <a:cubicBezTo>
                  <a:pt x="6384925" y="4902200"/>
                  <a:pt x="6769100" y="4267200"/>
                  <a:pt x="6800850" y="3600450"/>
                </a:cubicBezTo>
                <a:cubicBezTo>
                  <a:pt x="6832600" y="2933700"/>
                  <a:pt x="6731000" y="1962150"/>
                  <a:pt x="6457950" y="1466850"/>
                </a:cubicBezTo>
                <a:cubicBezTo>
                  <a:pt x="6184900" y="971550"/>
                  <a:pt x="5641975" y="873125"/>
                  <a:pt x="5162550" y="628650"/>
                </a:cubicBezTo>
                <a:cubicBezTo>
                  <a:pt x="4683125" y="384175"/>
                  <a:pt x="4348162" y="323850"/>
                  <a:pt x="3581400" y="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Полилиния: фигура 77">
            <a:extLst>
              <a:ext uri="{FF2B5EF4-FFF2-40B4-BE49-F238E27FC236}">
                <a16:creationId xmlns:a16="http://schemas.microsoft.com/office/drawing/2014/main" xmlns="" id="{B9721508-9B20-4DB5-965C-5BC156EB0FFD}"/>
              </a:ext>
            </a:extLst>
          </p:cNvPr>
          <p:cNvSpPr/>
          <p:nvPr userDrawn="1"/>
        </p:nvSpPr>
        <p:spPr>
          <a:xfrm>
            <a:off x="0" y="3927412"/>
            <a:ext cx="3501090" cy="2930588"/>
          </a:xfrm>
          <a:custGeom>
            <a:avLst/>
            <a:gdLst>
              <a:gd name="connsiteX0" fmla="*/ 0 w 3501090"/>
              <a:gd name="connsiteY0" fmla="*/ 0 h 2930588"/>
              <a:gd name="connsiteX1" fmla="*/ 64293 w 3501090"/>
              <a:gd name="connsiteY1" fmla="*/ 98593 h 2930588"/>
              <a:gd name="connsiteX2" fmla="*/ 457199 w 3501090"/>
              <a:gd name="connsiteY2" fmla="*/ 758888 h 2930588"/>
              <a:gd name="connsiteX3" fmla="*/ 876299 w 3501090"/>
              <a:gd name="connsiteY3" fmla="*/ 1997138 h 2930588"/>
              <a:gd name="connsiteX4" fmla="*/ 2876549 w 3501090"/>
              <a:gd name="connsiteY4" fmla="*/ 2263838 h 2930588"/>
              <a:gd name="connsiteX5" fmla="*/ 3456309 w 3501090"/>
              <a:gd name="connsiteY5" fmla="*/ 2858737 h 2930588"/>
              <a:gd name="connsiteX6" fmla="*/ 3501090 w 3501090"/>
              <a:gd name="connsiteY6" fmla="*/ 2930588 h 2930588"/>
              <a:gd name="connsiteX7" fmla="*/ 0 w 3501090"/>
              <a:gd name="connsiteY7" fmla="*/ 2930588 h 2930588"/>
              <a:gd name="connsiteX8" fmla="*/ 0 w 3501090"/>
              <a:gd name="connsiteY8" fmla="*/ 0 h 293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090" h="2930588">
                <a:moveTo>
                  <a:pt x="0" y="0"/>
                </a:moveTo>
                <a:lnTo>
                  <a:pt x="64293" y="98593"/>
                </a:lnTo>
                <a:cubicBezTo>
                  <a:pt x="219818" y="340235"/>
                  <a:pt x="365521" y="577913"/>
                  <a:pt x="457199" y="758888"/>
                </a:cubicBezTo>
                <a:cubicBezTo>
                  <a:pt x="701674" y="1241488"/>
                  <a:pt x="473074" y="1746313"/>
                  <a:pt x="876299" y="1997138"/>
                </a:cubicBezTo>
                <a:cubicBezTo>
                  <a:pt x="1279524" y="2247963"/>
                  <a:pt x="2409824" y="1981263"/>
                  <a:pt x="2876549" y="2263838"/>
                </a:cubicBezTo>
                <a:cubicBezTo>
                  <a:pt x="3080741" y="2387465"/>
                  <a:pt x="3295265" y="2615011"/>
                  <a:pt x="3456309" y="2858737"/>
                </a:cubicBezTo>
                <a:lnTo>
                  <a:pt x="3501090" y="2930588"/>
                </a:lnTo>
                <a:lnTo>
                  <a:pt x="0" y="2930588"/>
                </a:lnTo>
                <a:lnTo>
                  <a:pt x="0" y="0"/>
                </a:lnTo>
                <a:close/>
              </a:path>
            </a:pathLst>
          </a:cu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3" name="Полилиния: фигура 52">
            <a:extLst>
              <a:ext uri="{FF2B5EF4-FFF2-40B4-BE49-F238E27FC236}">
                <a16:creationId xmlns:a16="http://schemas.microsoft.com/office/drawing/2014/main" xmlns="" id="{8847C2F5-8FD0-4EBB-97E0-E7BD91CC30C2}"/>
              </a:ext>
            </a:extLst>
          </p:cNvPr>
          <p:cNvSpPr/>
          <p:nvPr userDrawn="1"/>
        </p:nvSpPr>
        <p:spPr>
          <a:xfrm>
            <a:off x="6160832" y="-190500"/>
            <a:ext cx="6145468" cy="5657850"/>
          </a:xfrm>
          <a:custGeom>
            <a:avLst/>
            <a:gdLst>
              <a:gd name="connsiteX0" fmla="*/ 11368 w 5859718"/>
              <a:gd name="connsiteY0" fmla="*/ 0 h 3390900"/>
              <a:gd name="connsiteX1" fmla="*/ 87568 w 5859718"/>
              <a:gd name="connsiteY1" fmla="*/ 95250 h 3390900"/>
              <a:gd name="connsiteX2" fmla="*/ 659068 w 5859718"/>
              <a:gd name="connsiteY2" fmla="*/ 304800 h 3390900"/>
              <a:gd name="connsiteX3" fmla="*/ 2125918 w 5859718"/>
              <a:gd name="connsiteY3" fmla="*/ 304800 h 3390900"/>
              <a:gd name="connsiteX4" fmla="*/ 3878518 w 5859718"/>
              <a:gd name="connsiteY4" fmla="*/ 514350 h 3390900"/>
              <a:gd name="connsiteX5" fmla="*/ 5135818 w 5859718"/>
              <a:gd name="connsiteY5" fmla="*/ 361950 h 3390900"/>
              <a:gd name="connsiteX6" fmla="*/ 5802568 w 5859718"/>
              <a:gd name="connsiteY6" fmla="*/ 1066800 h 3390900"/>
              <a:gd name="connsiteX7" fmla="*/ 5764468 w 5859718"/>
              <a:gd name="connsiteY7" fmla="*/ 2286000 h 3390900"/>
              <a:gd name="connsiteX8" fmla="*/ 5859718 w 5859718"/>
              <a:gd name="connsiteY8" fmla="*/ 3390900 h 3390900"/>
              <a:gd name="connsiteX0" fmla="*/ 11368 w 6145468"/>
              <a:gd name="connsiteY0" fmla="*/ 0 h 5657850"/>
              <a:gd name="connsiteX1" fmla="*/ 87568 w 6145468"/>
              <a:gd name="connsiteY1" fmla="*/ 95250 h 5657850"/>
              <a:gd name="connsiteX2" fmla="*/ 659068 w 6145468"/>
              <a:gd name="connsiteY2" fmla="*/ 304800 h 5657850"/>
              <a:gd name="connsiteX3" fmla="*/ 2125918 w 6145468"/>
              <a:gd name="connsiteY3" fmla="*/ 304800 h 5657850"/>
              <a:gd name="connsiteX4" fmla="*/ 3878518 w 6145468"/>
              <a:gd name="connsiteY4" fmla="*/ 514350 h 5657850"/>
              <a:gd name="connsiteX5" fmla="*/ 5135818 w 6145468"/>
              <a:gd name="connsiteY5" fmla="*/ 361950 h 5657850"/>
              <a:gd name="connsiteX6" fmla="*/ 5802568 w 6145468"/>
              <a:gd name="connsiteY6" fmla="*/ 1066800 h 5657850"/>
              <a:gd name="connsiteX7" fmla="*/ 5764468 w 6145468"/>
              <a:gd name="connsiteY7" fmla="*/ 2286000 h 5657850"/>
              <a:gd name="connsiteX8" fmla="*/ 6145468 w 6145468"/>
              <a:gd name="connsiteY8" fmla="*/ 5657850 h 5657850"/>
              <a:gd name="connsiteX0" fmla="*/ 11368 w 6145468"/>
              <a:gd name="connsiteY0" fmla="*/ 0 h 5657850"/>
              <a:gd name="connsiteX1" fmla="*/ 87568 w 6145468"/>
              <a:gd name="connsiteY1" fmla="*/ 95250 h 5657850"/>
              <a:gd name="connsiteX2" fmla="*/ 659068 w 6145468"/>
              <a:gd name="connsiteY2" fmla="*/ 304800 h 5657850"/>
              <a:gd name="connsiteX3" fmla="*/ 2125918 w 6145468"/>
              <a:gd name="connsiteY3" fmla="*/ 304800 h 5657850"/>
              <a:gd name="connsiteX4" fmla="*/ 3878518 w 6145468"/>
              <a:gd name="connsiteY4" fmla="*/ 514350 h 5657850"/>
              <a:gd name="connsiteX5" fmla="*/ 5135818 w 6145468"/>
              <a:gd name="connsiteY5" fmla="*/ 361950 h 5657850"/>
              <a:gd name="connsiteX6" fmla="*/ 5802568 w 6145468"/>
              <a:gd name="connsiteY6" fmla="*/ 1066800 h 5657850"/>
              <a:gd name="connsiteX7" fmla="*/ 5764468 w 6145468"/>
              <a:gd name="connsiteY7" fmla="*/ 2286000 h 5657850"/>
              <a:gd name="connsiteX8" fmla="*/ 6145468 w 6145468"/>
              <a:gd name="connsiteY8" fmla="*/ 5657850 h 5657850"/>
              <a:gd name="connsiteX0" fmla="*/ 11368 w 6145468"/>
              <a:gd name="connsiteY0" fmla="*/ 0 h 5657850"/>
              <a:gd name="connsiteX1" fmla="*/ 87568 w 6145468"/>
              <a:gd name="connsiteY1" fmla="*/ 95250 h 5657850"/>
              <a:gd name="connsiteX2" fmla="*/ 659068 w 6145468"/>
              <a:gd name="connsiteY2" fmla="*/ 304800 h 5657850"/>
              <a:gd name="connsiteX3" fmla="*/ 2125918 w 6145468"/>
              <a:gd name="connsiteY3" fmla="*/ 304800 h 5657850"/>
              <a:gd name="connsiteX4" fmla="*/ 3878518 w 6145468"/>
              <a:gd name="connsiteY4" fmla="*/ 514350 h 5657850"/>
              <a:gd name="connsiteX5" fmla="*/ 5135818 w 6145468"/>
              <a:gd name="connsiteY5" fmla="*/ 361950 h 5657850"/>
              <a:gd name="connsiteX6" fmla="*/ 6107368 w 6145468"/>
              <a:gd name="connsiteY6" fmla="*/ 685800 h 5657850"/>
              <a:gd name="connsiteX7" fmla="*/ 5764468 w 6145468"/>
              <a:gd name="connsiteY7" fmla="*/ 2286000 h 5657850"/>
              <a:gd name="connsiteX8" fmla="*/ 6145468 w 6145468"/>
              <a:gd name="connsiteY8" fmla="*/ 5657850 h 565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5468" h="5657850">
                <a:moveTo>
                  <a:pt x="11368" y="0"/>
                </a:moveTo>
                <a:cubicBezTo>
                  <a:pt x="-4507" y="22225"/>
                  <a:pt x="-20382" y="44450"/>
                  <a:pt x="87568" y="95250"/>
                </a:cubicBezTo>
                <a:cubicBezTo>
                  <a:pt x="195518" y="146050"/>
                  <a:pt x="319343" y="269875"/>
                  <a:pt x="659068" y="304800"/>
                </a:cubicBezTo>
                <a:cubicBezTo>
                  <a:pt x="998793" y="339725"/>
                  <a:pt x="1589343" y="269875"/>
                  <a:pt x="2125918" y="304800"/>
                </a:cubicBezTo>
                <a:cubicBezTo>
                  <a:pt x="2662493" y="339725"/>
                  <a:pt x="3376868" y="504825"/>
                  <a:pt x="3878518" y="514350"/>
                </a:cubicBezTo>
                <a:cubicBezTo>
                  <a:pt x="4380168" y="523875"/>
                  <a:pt x="4764343" y="333375"/>
                  <a:pt x="5135818" y="361950"/>
                </a:cubicBezTo>
                <a:cubicBezTo>
                  <a:pt x="5507293" y="390525"/>
                  <a:pt x="6002593" y="365125"/>
                  <a:pt x="6107368" y="685800"/>
                </a:cubicBezTo>
                <a:cubicBezTo>
                  <a:pt x="6212143" y="1006475"/>
                  <a:pt x="5758118" y="1457325"/>
                  <a:pt x="5764468" y="2286000"/>
                </a:cubicBezTo>
                <a:cubicBezTo>
                  <a:pt x="5770818" y="3114675"/>
                  <a:pt x="5885118" y="4835525"/>
                  <a:pt x="6145468" y="565785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олилиния: фигура 53">
            <a:extLst>
              <a:ext uri="{FF2B5EF4-FFF2-40B4-BE49-F238E27FC236}">
                <a16:creationId xmlns:a16="http://schemas.microsoft.com/office/drawing/2014/main" xmlns="" id="{BA3C1E0F-2B57-4560-823C-006E73987FA7}"/>
              </a:ext>
            </a:extLst>
          </p:cNvPr>
          <p:cNvSpPr/>
          <p:nvPr userDrawn="1"/>
        </p:nvSpPr>
        <p:spPr>
          <a:xfrm>
            <a:off x="-514350" y="3505200"/>
            <a:ext cx="971550" cy="2057400"/>
          </a:xfrm>
          <a:custGeom>
            <a:avLst/>
            <a:gdLst>
              <a:gd name="connsiteX0" fmla="*/ 0 w 975783"/>
              <a:gd name="connsiteY0" fmla="*/ 0 h 2057400"/>
              <a:gd name="connsiteX1" fmla="*/ 666750 w 975783"/>
              <a:gd name="connsiteY1" fmla="*/ 952500 h 2057400"/>
              <a:gd name="connsiteX2" fmla="*/ 933450 w 975783"/>
              <a:gd name="connsiteY2" fmla="*/ 1657350 h 2057400"/>
              <a:gd name="connsiteX3" fmla="*/ 971550 w 975783"/>
              <a:gd name="connsiteY3" fmla="*/ 2057400 h 2057400"/>
              <a:gd name="connsiteX0" fmla="*/ 0 w 971550"/>
              <a:gd name="connsiteY0" fmla="*/ 0 h 2057400"/>
              <a:gd name="connsiteX1" fmla="*/ 666750 w 971550"/>
              <a:gd name="connsiteY1" fmla="*/ 952500 h 2057400"/>
              <a:gd name="connsiteX2" fmla="*/ 971550 w 971550"/>
              <a:gd name="connsiteY2" fmla="*/ 2057400 h 2057400"/>
              <a:gd name="connsiteX0" fmla="*/ 0 w 971550"/>
              <a:gd name="connsiteY0" fmla="*/ 0 h 2057400"/>
              <a:gd name="connsiteX1" fmla="*/ 666750 w 971550"/>
              <a:gd name="connsiteY1" fmla="*/ 952500 h 2057400"/>
              <a:gd name="connsiteX2" fmla="*/ 971550 w 971550"/>
              <a:gd name="connsiteY2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550" h="2057400">
                <a:moveTo>
                  <a:pt x="0" y="0"/>
                </a:moveTo>
                <a:cubicBezTo>
                  <a:pt x="255587" y="338137"/>
                  <a:pt x="333375" y="476250"/>
                  <a:pt x="666750" y="952500"/>
                </a:cubicBezTo>
                <a:cubicBezTo>
                  <a:pt x="1000125" y="1428750"/>
                  <a:pt x="908050" y="1827213"/>
                  <a:pt x="971550" y="205740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xmlns="" id="{177931E3-2FDF-4F52-8ED3-71D3F5EBE668}"/>
              </a:ext>
            </a:extLst>
          </p:cNvPr>
          <p:cNvSpPr/>
          <p:nvPr userDrawn="1"/>
        </p:nvSpPr>
        <p:spPr>
          <a:xfrm rot="7560883" flipV="1">
            <a:off x="11639229" y="1021345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xmlns="" id="{8EF44518-F85B-49F4-88BA-C5D3CCCC7310}"/>
              </a:ext>
            </a:extLst>
          </p:cNvPr>
          <p:cNvSpPr/>
          <p:nvPr userDrawn="1"/>
        </p:nvSpPr>
        <p:spPr>
          <a:xfrm flipV="1">
            <a:off x="539829" y="2796319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xmlns="" id="{6506666B-5676-4E4B-90B9-71EF4E3B6B09}"/>
              </a:ext>
            </a:extLst>
          </p:cNvPr>
          <p:cNvSpPr/>
          <p:nvPr userDrawn="1"/>
        </p:nvSpPr>
        <p:spPr>
          <a:xfrm rot="7560883" flipV="1">
            <a:off x="2228468" y="6219749"/>
            <a:ext cx="213597" cy="21359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xmlns="" id="{66E6E29D-6871-4292-9A58-CAA56680BEB0}"/>
              </a:ext>
            </a:extLst>
          </p:cNvPr>
          <p:cNvSpPr/>
          <p:nvPr userDrawn="1"/>
        </p:nvSpPr>
        <p:spPr>
          <a:xfrm flipV="1">
            <a:off x="488041" y="5856423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xmlns="" id="{E4730476-89A1-4B58-A5AB-079BC0CE69C3}"/>
              </a:ext>
            </a:extLst>
          </p:cNvPr>
          <p:cNvSpPr/>
          <p:nvPr userDrawn="1"/>
        </p:nvSpPr>
        <p:spPr>
          <a:xfrm flipV="1">
            <a:off x="912288" y="2564950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xmlns="" id="{C5654D0C-37B8-49AD-AA1B-226F7713C7DD}"/>
              </a:ext>
            </a:extLst>
          </p:cNvPr>
          <p:cNvSpPr/>
          <p:nvPr userDrawn="1"/>
        </p:nvSpPr>
        <p:spPr>
          <a:xfrm flipV="1">
            <a:off x="11950139" y="5530315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xmlns="" id="{24C39F06-B4D5-445C-B979-F10626934A10}"/>
              </a:ext>
            </a:extLst>
          </p:cNvPr>
          <p:cNvSpPr/>
          <p:nvPr userDrawn="1"/>
        </p:nvSpPr>
        <p:spPr>
          <a:xfrm flipV="1">
            <a:off x="8152356" y="269608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xmlns="" id="{505B25E1-3802-45CC-8AB8-CD92F58A742F}"/>
              </a:ext>
            </a:extLst>
          </p:cNvPr>
          <p:cNvSpPr/>
          <p:nvPr userDrawn="1"/>
        </p:nvSpPr>
        <p:spPr>
          <a:xfrm flipV="1">
            <a:off x="6168947" y="182762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xmlns="" id="{FD7E8C30-B083-4AE0-8D88-44D8B4BD93B8}"/>
              </a:ext>
            </a:extLst>
          </p:cNvPr>
          <p:cNvSpPr/>
          <p:nvPr userDrawn="1"/>
        </p:nvSpPr>
        <p:spPr>
          <a:xfrm flipV="1">
            <a:off x="3450766" y="653819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xmlns="" id="{70153F10-0D95-4480-B72E-3FB04B5651B1}"/>
              </a:ext>
            </a:extLst>
          </p:cNvPr>
          <p:cNvSpPr/>
          <p:nvPr userDrawn="1"/>
        </p:nvSpPr>
        <p:spPr>
          <a:xfrm flipV="1">
            <a:off x="6325439" y="5841275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xmlns="" id="{CEAB08E0-A0D1-4291-9161-1A63FE321D50}"/>
              </a:ext>
            </a:extLst>
          </p:cNvPr>
          <p:cNvSpPr/>
          <p:nvPr userDrawn="1"/>
        </p:nvSpPr>
        <p:spPr>
          <a:xfrm flipV="1">
            <a:off x="1656782" y="6326547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xmlns="" id="{D3CC96D9-D11D-4BA2-9E52-690AFE53C01E}"/>
              </a:ext>
            </a:extLst>
          </p:cNvPr>
          <p:cNvSpPr/>
          <p:nvPr userDrawn="1"/>
        </p:nvSpPr>
        <p:spPr>
          <a:xfrm rot="7560883" flipV="1">
            <a:off x="10587724" y="6167627"/>
            <a:ext cx="264607" cy="26460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xmlns="" id="{773F96AF-84F1-4D8F-9A95-8A2593081042}"/>
              </a:ext>
            </a:extLst>
          </p:cNvPr>
          <p:cNvSpPr/>
          <p:nvPr userDrawn="1"/>
        </p:nvSpPr>
        <p:spPr>
          <a:xfrm flipV="1">
            <a:off x="11786708" y="6133132"/>
            <a:ext cx="116916" cy="116916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xmlns="" id="{C37DBB57-95C9-4625-8AF3-F6634C8611B5}"/>
              </a:ext>
            </a:extLst>
          </p:cNvPr>
          <p:cNvSpPr/>
          <p:nvPr userDrawn="1"/>
        </p:nvSpPr>
        <p:spPr>
          <a:xfrm flipV="1">
            <a:off x="11904945" y="3192967"/>
            <a:ext cx="116916" cy="116916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xmlns="" id="{479343BA-A323-47C7-83CC-47F40F45E73B}"/>
              </a:ext>
            </a:extLst>
          </p:cNvPr>
          <p:cNvSpPr/>
          <p:nvPr userDrawn="1"/>
        </p:nvSpPr>
        <p:spPr>
          <a:xfrm flipV="1">
            <a:off x="8733168" y="287844"/>
            <a:ext cx="116916" cy="116916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xmlns="" id="{AD31ED48-036C-4D45-B3EF-E2C230AD0AB0}"/>
              </a:ext>
            </a:extLst>
          </p:cNvPr>
          <p:cNvSpPr/>
          <p:nvPr userDrawn="1"/>
        </p:nvSpPr>
        <p:spPr>
          <a:xfrm flipV="1">
            <a:off x="11579106" y="460445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Текст 58">
            <a:extLst>
              <a:ext uri="{FF2B5EF4-FFF2-40B4-BE49-F238E27FC236}">
                <a16:creationId xmlns:a16="http://schemas.microsoft.com/office/drawing/2014/main" xmlns="" id="{1588A575-6AED-4DCD-845A-EB758CA5FC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44165" y="909752"/>
            <a:ext cx="5434941" cy="1101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4" name="Текст 58">
            <a:extLst>
              <a:ext uri="{FF2B5EF4-FFF2-40B4-BE49-F238E27FC236}">
                <a16:creationId xmlns:a16="http://schemas.microsoft.com/office/drawing/2014/main" xmlns="" id="{09B5D64D-393C-440F-AE10-1FA6B318DE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44165" y="2186075"/>
            <a:ext cx="5434941" cy="1101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5" name="Текст 58">
            <a:extLst>
              <a:ext uri="{FF2B5EF4-FFF2-40B4-BE49-F238E27FC236}">
                <a16:creationId xmlns:a16="http://schemas.microsoft.com/office/drawing/2014/main" xmlns="" id="{601B0992-789E-4DE4-9AC5-F6D0D32F4B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44165" y="3477812"/>
            <a:ext cx="5434941" cy="1101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6" name="Текст 58">
            <a:extLst>
              <a:ext uri="{FF2B5EF4-FFF2-40B4-BE49-F238E27FC236}">
                <a16:creationId xmlns:a16="http://schemas.microsoft.com/office/drawing/2014/main" xmlns="" id="{033655D3-F008-4FEB-9D95-44D37FB61E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4165" y="4754983"/>
            <a:ext cx="5434941" cy="11014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80" name="Рисунок 79">
            <a:extLst>
              <a:ext uri="{FF2B5EF4-FFF2-40B4-BE49-F238E27FC236}">
                <a16:creationId xmlns:a16="http://schemas.microsoft.com/office/drawing/2014/main" xmlns="" id="{73F13099-D4D8-4A1A-A380-F6331CB875E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20814" y="621383"/>
            <a:ext cx="4480001" cy="4778904"/>
          </a:xfrm>
          <a:custGeom>
            <a:avLst/>
            <a:gdLst>
              <a:gd name="connsiteX0" fmla="*/ 2764669 w 4480001"/>
              <a:gd name="connsiteY0" fmla="*/ 400 h 4778904"/>
              <a:gd name="connsiteX1" fmla="*/ 4299542 w 4480001"/>
              <a:gd name="connsiteY1" fmla="*/ 483517 h 4778904"/>
              <a:gd name="connsiteX2" fmla="*/ 4356692 w 4480001"/>
              <a:gd name="connsiteY2" fmla="*/ 2731417 h 4778904"/>
              <a:gd name="connsiteX3" fmla="*/ 3804242 w 4480001"/>
              <a:gd name="connsiteY3" fmla="*/ 4522117 h 4778904"/>
              <a:gd name="connsiteX4" fmla="*/ 2508842 w 4480001"/>
              <a:gd name="connsiteY4" fmla="*/ 4464967 h 4778904"/>
              <a:gd name="connsiteX5" fmla="*/ 870542 w 4480001"/>
              <a:gd name="connsiteY5" fmla="*/ 4750717 h 4778904"/>
              <a:gd name="connsiteX6" fmla="*/ 32342 w 4480001"/>
              <a:gd name="connsiteY6" fmla="*/ 3664867 h 4778904"/>
              <a:gd name="connsiteX7" fmla="*/ 337142 w 4480001"/>
              <a:gd name="connsiteY7" fmla="*/ 2312317 h 4778904"/>
              <a:gd name="connsiteX8" fmla="*/ 1842092 w 4480001"/>
              <a:gd name="connsiteY8" fmla="*/ 959767 h 4778904"/>
              <a:gd name="connsiteX9" fmla="*/ 2470742 w 4480001"/>
              <a:gd name="connsiteY9" fmla="*/ 26317 h 4778904"/>
              <a:gd name="connsiteX10" fmla="*/ 2764669 w 4480001"/>
              <a:gd name="connsiteY10" fmla="*/ 400 h 4778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480001" h="4778904">
                <a:moveTo>
                  <a:pt x="2764669" y="400"/>
                </a:moveTo>
                <a:cubicBezTo>
                  <a:pt x="3266861" y="-8075"/>
                  <a:pt x="4044153" y="117201"/>
                  <a:pt x="4299542" y="483517"/>
                </a:cubicBezTo>
                <a:cubicBezTo>
                  <a:pt x="4613867" y="934367"/>
                  <a:pt x="4439242" y="2058317"/>
                  <a:pt x="4356692" y="2731417"/>
                </a:cubicBezTo>
                <a:cubicBezTo>
                  <a:pt x="4274142" y="3404517"/>
                  <a:pt x="4112217" y="4233192"/>
                  <a:pt x="3804242" y="4522117"/>
                </a:cubicBezTo>
                <a:cubicBezTo>
                  <a:pt x="3496267" y="4811042"/>
                  <a:pt x="2997792" y="4426867"/>
                  <a:pt x="2508842" y="4464967"/>
                </a:cubicBezTo>
                <a:cubicBezTo>
                  <a:pt x="2019892" y="4503067"/>
                  <a:pt x="1283292" y="4884067"/>
                  <a:pt x="870542" y="4750717"/>
                </a:cubicBezTo>
                <a:cubicBezTo>
                  <a:pt x="457792" y="4617367"/>
                  <a:pt x="121242" y="4071267"/>
                  <a:pt x="32342" y="3664867"/>
                </a:cubicBezTo>
                <a:cubicBezTo>
                  <a:pt x="-56558" y="3258467"/>
                  <a:pt x="35517" y="2763167"/>
                  <a:pt x="337142" y="2312317"/>
                </a:cubicBezTo>
                <a:cubicBezTo>
                  <a:pt x="638767" y="1861467"/>
                  <a:pt x="1486492" y="1340767"/>
                  <a:pt x="1842092" y="959767"/>
                </a:cubicBezTo>
                <a:cubicBezTo>
                  <a:pt x="2089742" y="693067"/>
                  <a:pt x="2061167" y="105692"/>
                  <a:pt x="2470742" y="26317"/>
                </a:cubicBezTo>
                <a:cubicBezTo>
                  <a:pt x="2547538" y="11434"/>
                  <a:pt x="2648778" y="2356"/>
                  <a:pt x="2764669" y="40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5" name="Полилиния: фигура 4">
            <a:extLst>
              <a:ext uri="{FF2B5EF4-FFF2-40B4-BE49-F238E27FC236}">
                <a16:creationId xmlns:a16="http://schemas.microsoft.com/office/drawing/2014/main" xmlns="" id="{2BD0F53B-2716-4429-9A3A-C9108880E81E}"/>
              </a:ext>
            </a:extLst>
          </p:cNvPr>
          <p:cNvSpPr/>
          <p:nvPr userDrawn="1"/>
        </p:nvSpPr>
        <p:spPr>
          <a:xfrm>
            <a:off x="1409700" y="762000"/>
            <a:ext cx="1181100" cy="1257300"/>
          </a:xfrm>
          <a:custGeom>
            <a:avLst/>
            <a:gdLst>
              <a:gd name="connsiteX0" fmla="*/ 0 w 1181100"/>
              <a:gd name="connsiteY0" fmla="*/ 1257300 h 1257300"/>
              <a:gd name="connsiteX1" fmla="*/ 857250 w 1181100"/>
              <a:gd name="connsiteY1" fmla="*/ 704850 h 1257300"/>
              <a:gd name="connsiteX2" fmla="*/ 1181100 w 1181100"/>
              <a:gd name="connsiteY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1257300">
                <a:moveTo>
                  <a:pt x="0" y="1257300"/>
                </a:moveTo>
                <a:cubicBezTo>
                  <a:pt x="330200" y="1085850"/>
                  <a:pt x="660400" y="914400"/>
                  <a:pt x="857250" y="704850"/>
                </a:cubicBezTo>
                <a:cubicBezTo>
                  <a:pt x="1054100" y="495300"/>
                  <a:pt x="1117600" y="247650"/>
                  <a:pt x="1181100" y="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3740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indefinite" fill="remove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625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625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625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indefinite" fill="remove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62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62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62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7" presetClass="emph" presetSubtype="0" repeatCount="indefinite" fill="remove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7" presetClass="emph" presetSubtype="0" repeatCount="indefinite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62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62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62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62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95" dur="62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96" dur="62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62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625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4" dur="625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" dur="625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625" autoRev="1" fill="remove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625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3" dur="625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625" autoRev="1" fill="remove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62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1" dur="62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2" dur="62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2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8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5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51" grpId="0" animBg="1"/>
      <p:bldP spid="78" grpId="0" animBg="1"/>
      <p:bldP spid="53" grpId="0" animBg="1"/>
      <p:bldP spid="54" grpId="0" animBg="1"/>
      <p:bldP spid="55" grpId="0" animBg="1"/>
      <p:bldP spid="56" grpId="0" animBg="1"/>
      <p:bldP spid="56" grpId="1" animBg="1"/>
      <p:bldP spid="57" grpId="0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93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/>
      <p:bldP spid="5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xmlns="" id="{B536E290-A079-4F6C-BCDE-4C554F1D93D6}"/>
              </a:ext>
            </a:extLst>
          </p:cNvPr>
          <p:cNvSpPr/>
          <p:nvPr userDrawn="1"/>
        </p:nvSpPr>
        <p:spPr>
          <a:xfrm>
            <a:off x="-29743" y="4279827"/>
            <a:ext cx="3496969" cy="2588753"/>
          </a:xfrm>
          <a:custGeom>
            <a:avLst/>
            <a:gdLst>
              <a:gd name="connsiteX0" fmla="*/ 0 w 3496969"/>
              <a:gd name="connsiteY0" fmla="*/ 0 h 2588753"/>
              <a:gd name="connsiteX1" fmla="*/ 42469 w 3496969"/>
              <a:gd name="connsiteY1" fmla="*/ 47103 h 2588753"/>
              <a:gd name="connsiteX2" fmla="*/ 135115 w 3496969"/>
              <a:gd name="connsiteY2" fmla="*/ 179300 h 2588753"/>
              <a:gd name="connsiteX3" fmla="*/ 973315 w 3496969"/>
              <a:gd name="connsiteY3" fmla="*/ 1950950 h 2588753"/>
              <a:gd name="connsiteX4" fmla="*/ 2478265 w 3496969"/>
              <a:gd name="connsiteY4" fmla="*/ 2198600 h 2588753"/>
              <a:gd name="connsiteX5" fmla="*/ 3440625 w 3496969"/>
              <a:gd name="connsiteY5" fmla="*/ 2573256 h 2588753"/>
              <a:gd name="connsiteX6" fmla="*/ 3496969 w 3496969"/>
              <a:gd name="connsiteY6" fmla="*/ 2588753 h 2588753"/>
              <a:gd name="connsiteX7" fmla="*/ 0 w 3496969"/>
              <a:gd name="connsiteY7" fmla="*/ 2588753 h 2588753"/>
              <a:gd name="connsiteX8" fmla="*/ 0 w 3496969"/>
              <a:gd name="connsiteY8" fmla="*/ 0 h 2588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96969" h="2588753">
                <a:moveTo>
                  <a:pt x="0" y="0"/>
                </a:moveTo>
                <a:lnTo>
                  <a:pt x="42469" y="47103"/>
                </a:lnTo>
                <a:cubicBezTo>
                  <a:pt x="73550" y="85985"/>
                  <a:pt x="104556" y="129691"/>
                  <a:pt x="135115" y="179300"/>
                </a:cubicBezTo>
                <a:cubicBezTo>
                  <a:pt x="379590" y="576175"/>
                  <a:pt x="582790" y="1614400"/>
                  <a:pt x="973315" y="1950950"/>
                </a:cubicBezTo>
                <a:cubicBezTo>
                  <a:pt x="1363840" y="2287500"/>
                  <a:pt x="2040115" y="2087475"/>
                  <a:pt x="2478265" y="2198600"/>
                </a:cubicBezTo>
                <a:cubicBezTo>
                  <a:pt x="2861646" y="2295835"/>
                  <a:pt x="3084591" y="2461133"/>
                  <a:pt x="3440625" y="2573256"/>
                </a:cubicBezTo>
                <a:lnTo>
                  <a:pt x="3496969" y="2588753"/>
                </a:lnTo>
                <a:lnTo>
                  <a:pt x="0" y="258875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xmlns="" id="{40B34A91-B4B9-4B32-A7CF-6AA15338937C}"/>
              </a:ext>
            </a:extLst>
          </p:cNvPr>
          <p:cNvSpPr/>
          <p:nvPr userDrawn="1"/>
        </p:nvSpPr>
        <p:spPr>
          <a:xfrm>
            <a:off x="-419100" y="5181600"/>
            <a:ext cx="13460246" cy="1489113"/>
          </a:xfrm>
          <a:custGeom>
            <a:avLst/>
            <a:gdLst>
              <a:gd name="connsiteX0" fmla="*/ 13411200 w 13460246"/>
              <a:gd name="connsiteY0" fmla="*/ 1200150 h 1489113"/>
              <a:gd name="connsiteX1" fmla="*/ 13335000 w 13460246"/>
              <a:gd name="connsiteY1" fmla="*/ 1238250 h 1489113"/>
              <a:gd name="connsiteX2" fmla="*/ 11220450 w 13460246"/>
              <a:gd name="connsiteY2" fmla="*/ 1219200 h 1489113"/>
              <a:gd name="connsiteX3" fmla="*/ 9582150 w 13460246"/>
              <a:gd name="connsiteY3" fmla="*/ 1485900 h 1489113"/>
              <a:gd name="connsiteX4" fmla="*/ 6743700 w 13460246"/>
              <a:gd name="connsiteY4" fmla="*/ 1009650 h 1489113"/>
              <a:gd name="connsiteX5" fmla="*/ 3638550 w 13460246"/>
              <a:gd name="connsiteY5" fmla="*/ 1314450 h 1489113"/>
              <a:gd name="connsiteX6" fmla="*/ 1695450 w 13460246"/>
              <a:gd name="connsiteY6" fmla="*/ 495300 h 1489113"/>
              <a:gd name="connsiteX7" fmla="*/ 0 w 13460246"/>
              <a:gd name="connsiteY7" fmla="*/ 0 h 1489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60246" h="1489113">
                <a:moveTo>
                  <a:pt x="13411200" y="1200150"/>
                </a:moveTo>
                <a:cubicBezTo>
                  <a:pt x="13555662" y="1217612"/>
                  <a:pt x="13335000" y="1238250"/>
                  <a:pt x="13335000" y="1238250"/>
                </a:cubicBezTo>
                <a:cubicBezTo>
                  <a:pt x="12969875" y="1241425"/>
                  <a:pt x="11845925" y="1177925"/>
                  <a:pt x="11220450" y="1219200"/>
                </a:cubicBezTo>
                <a:cubicBezTo>
                  <a:pt x="10594975" y="1260475"/>
                  <a:pt x="10328275" y="1520825"/>
                  <a:pt x="9582150" y="1485900"/>
                </a:cubicBezTo>
                <a:cubicBezTo>
                  <a:pt x="8836025" y="1450975"/>
                  <a:pt x="7734300" y="1038225"/>
                  <a:pt x="6743700" y="1009650"/>
                </a:cubicBezTo>
                <a:cubicBezTo>
                  <a:pt x="5753100" y="981075"/>
                  <a:pt x="4479925" y="1400175"/>
                  <a:pt x="3638550" y="1314450"/>
                </a:cubicBezTo>
                <a:cubicBezTo>
                  <a:pt x="2797175" y="1228725"/>
                  <a:pt x="2301875" y="714375"/>
                  <a:pt x="1695450" y="495300"/>
                </a:cubicBezTo>
                <a:cubicBezTo>
                  <a:pt x="1089025" y="276225"/>
                  <a:pt x="544512" y="138112"/>
                  <a:pt x="0" y="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xmlns="" id="{7FB34415-71F9-4F24-B892-1A8E6C4517B4}"/>
              </a:ext>
            </a:extLst>
          </p:cNvPr>
          <p:cNvSpPr/>
          <p:nvPr userDrawn="1"/>
        </p:nvSpPr>
        <p:spPr>
          <a:xfrm rot="21443581">
            <a:off x="7448550" y="-634206"/>
            <a:ext cx="5253188" cy="3987005"/>
          </a:xfrm>
          <a:custGeom>
            <a:avLst/>
            <a:gdLst>
              <a:gd name="connsiteX0" fmla="*/ 0 w 4914900"/>
              <a:gd name="connsiteY0" fmla="*/ 0 h 3695700"/>
              <a:gd name="connsiteX1" fmla="*/ 1314450 w 4914900"/>
              <a:gd name="connsiteY1" fmla="*/ 1143000 h 3695700"/>
              <a:gd name="connsiteX2" fmla="*/ 3524250 w 4914900"/>
              <a:gd name="connsiteY2" fmla="*/ 1466850 h 3695700"/>
              <a:gd name="connsiteX3" fmla="*/ 4914900 w 4914900"/>
              <a:gd name="connsiteY3" fmla="*/ 3695700 h 3695700"/>
              <a:gd name="connsiteX0" fmla="*/ 0 w 4914900"/>
              <a:gd name="connsiteY0" fmla="*/ 0 h 3695700"/>
              <a:gd name="connsiteX1" fmla="*/ 1314450 w 4914900"/>
              <a:gd name="connsiteY1" fmla="*/ 1143000 h 3695700"/>
              <a:gd name="connsiteX2" fmla="*/ 3524250 w 4914900"/>
              <a:gd name="connsiteY2" fmla="*/ 1466850 h 3695700"/>
              <a:gd name="connsiteX3" fmla="*/ 4914900 w 4914900"/>
              <a:gd name="connsiteY3" fmla="*/ 3695700 h 3695700"/>
              <a:gd name="connsiteX4" fmla="*/ 0 w 4914900"/>
              <a:gd name="connsiteY4" fmla="*/ 0 h 3695700"/>
              <a:gd name="connsiteX0" fmla="*/ 0 w 4997686"/>
              <a:gd name="connsiteY0" fmla="*/ 0 h 3695700"/>
              <a:gd name="connsiteX1" fmla="*/ 1314450 w 4997686"/>
              <a:gd name="connsiteY1" fmla="*/ 1143000 h 3695700"/>
              <a:gd name="connsiteX2" fmla="*/ 3524250 w 4997686"/>
              <a:gd name="connsiteY2" fmla="*/ 1466850 h 3695700"/>
              <a:gd name="connsiteX3" fmla="*/ 4914900 w 4997686"/>
              <a:gd name="connsiteY3" fmla="*/ 3695700 h 3695700"/>
              <a:gd name="connsiteX4" fmla="*/ 0 w 4997686"/>
              <a:gd name="connsiteY4" fmla="*/ 0 h 3695700"/>
              <a:gd name="connsiteX0" fmla="*/ 0 w 5253188"/>
              <a:gd name="connsiteY0" fmla="*/ 291305 h 3987005"/>
              <a:gd name="connsiteX1" fmla="*/ 1314450 w 5253188"/>
              <a:gd name="connsiteY1" fmla="*/ 1434305 h 3987005"/>
              <a:gd name="connsiteX2" fmla="*/ 3524250 w 5253188"/>
              <a:gd name="connsiteY2" fmla="*/ 1758155 h 3987005"/>
              <a:gd name="connsiteX3" fmla="*/ 4914900 w 5253188"/>
              <a:gd name="connsiteY3" fmla="*/ 3987005 h 3987005"/>
              <a:gd name="connsiteX4" fmla="*/ 0 w 5253188"/>
              <a:gd name="connsiteY4" fmla="*/ 291305 h 3987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53188" h="3987005">
                <a:moveTo>
                  <a:pt x="0" y="291305"/>
                </a:moveTo>
                <a:cubicBezTo>
                  <a:pt x="363537" y="740567"/>
                  <a:pt x="727075" y="1189830"/>
                  <a:pt x="1314450" y="1434305"/>
                </a:cubicBezTo>
                <a:cubicBezTo>
                  <a:pt x="1901825" y="1678780"/>
                  <a:pt x="2924175" y="1332705"/>
                  <a:pt x="3524250" y="1758155"/>
                </a:cubicBezTo>
                <a:cubicBezTo>
                  <a:pt x="4124325" y="2183605"/>
                  <a:pt x="4508500" y="3739355"/>
                  <a:pt x="4914900" y="3987005"/>
                </a:cubicBezTo>
                <a:cubicBezTo>
                  <a:pt x="5619750" y="640555"/>
                  <a:pt x="5734050" y="-629445"/>
                  <a:pt x="0" y="291305"/>
                </a:cubicBezTo>
                <a:close/>
              </a:path>
            </a:pathLst>
          </a:cu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9">
            <a:extLst>
              <a:ext uri="{FF2B5EF4-FFF2-40B4-BE49-F238E27FC236}">
                <a16:creationId xmlns:a16="http://schemas.microsoft.com/office/drawing/2014/main" xmlns="" id="{C62574EC-402E-442D-AB7F-A4FC91536D1E}"/>
              </a:ext>
            </a:extLst>
          </p:cNvPr>
          <p:cNvSpPr/>
          <p:nvPr userDrawn="1"/>
        </p:nvSpPr>
        <p:spPr>
          <a:xfrm>
            <a:off x="9353550" y="1023729"/>
            <a:ext cx="3099873" cy="3214537"/>
          </a:xfrm>
          <a:custGeom>
            <a:avLst/>
            <a:gdLst>
              <a:gd name="connsiteX0" fmla="*/ 3009900 w 3074057"/>
              <a:gd name="connsiteY0" fmla="*/ 3205370 h 3258354"/>
              <a:gd name="connsiteX1" fmla="*/ 3009900 w 3074057"/>
              <a:gd name="connsiteY1" fmla="*/ 3052970 h 3258354"/>
              <a:gd name="connsiteX2" fmla="*/ 2343150 w 3074057"/>
              <a:gd name="connsiteY2" fmla="*/ 1548020 h 3258354"/>
              <a:gd name="connsiteX3" fmla="*/ 1733550 w 3074057"/>
              <a:gd name="connsiteY3" fmla="*/ 443120 h 3258354"/>
              <a:gd name="connsiteX4" fmla="*/ 1123950 w 3074057"/>
              <a:gd name="connsiteY4" fmla="*/ 62120 h 3258354"/>
              <a:gd name="connsiteX5" fmla="*/ 0 w 3074057"/>
              <a:gd name="connsiteY5" fmla="*/ 4970 h 3258354"/>
              <a:gd name="connsiteX0" fmla="*/ 3009900 w 3099873"/>
              <a:gd name="connsiteY0" fmla="*/ 3205370 h 3214537"/>
              <a:gd name="connsiteX1" fmla="*/ 3048000 w 3099873"/>
              <a:gd name="connsiteY1" fmla="*/ 2729120 h 3214537"/>
              <a:gd name="connsiteX2" fmla="*/ 2343150 w 3099873"/>
              <a:gd name="connsiteY2" fmla="*/ 1548020 h 3214537"/>
              <a:gd name="connsiteX3" fmla="*/ 1733550 w 3099873"/>
              <a:gd name="connsiteY3" fmla="*/ 443120 h 3214537"/>
              <a:gd name="connsiteX4" fmla="*/ 1123950 w 3099873"/>
              <a:gd name="connsiteY4" fmla="*/ 62120 h 3214537"/>
              <a:gd name="connsiteX5" fmla="*/ 0 w 3099873"/>
              <a:gd name="connsiteY5" fmla="*/ 4970 h 321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9873" h="3214537">
                <a:moveTo>
                  <a:pt x="3009900" y="3205370"/>
                </a:moveTo>
                <a:cubicBezTo>
                  <a:pt x="3065462" y="3267282"/>
                  <a:pt x="3159125" y="3005345"/>
                  <a:pt x="3048000" y="2729120"/>
                </a:cubicBezTo>
                <a:cubicBezTo>
                  <a:pt x="2936875" y="2452895"/>
                  <a:pt x="2562225" y="1929020"/>
                  <a:pt x="2343150" y="1548020"/>
                </a:cubicBezTo>
                <a:cubicBezTo>
                  <a:pt x="2124075" y="1167020"/>
                  <a:pt x="1936750" y="690770"/>
                  <a:pt x="1733550" y="443120"/>
                </a:cubicBezTo>
                <a:cubicBezTo>
                  <a:pt x="1530350" y="195470"/>
                  <a:pt x="1412875" y="135145"/>
                  <a:pt x="1123950" y="62120"/>
                </a:cubicBezTo>
                <a:cubicBezTo>
                  <a:pt x="835025" y="-10905"/>
                  <a:pt x="417512" y="-2968"/>
                  <a:pt x="0" y="497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xmlns="" id="{362442BE-9789-4237-90DE-91E5A519180F}"/>
              </a:ext>
            </a:extLst>
          </p:cNvPr>
          <p:cNvSpPr/>
          <p:nvPr userDrawn="1"/>
        </p:nvSpPr>
        <p:spPr>
          <a:xfrm>
            <a:off x="-323850" y="4267200"/>
            <a:ext cx="13182600" cy="2407811"/>
          </a:xfrm>
          <a:custGeom>
            <a:avLst/>
            <a:gdLst>
              <a:gd name="connsiteX0" fmla="*/ 13182600 w 13182600"/>
              <a:gd name="connsiteY0" fmla="*/ 2324100 h 2407811"/>
              <a:gd name="connsiteX1" fmla="*/ 11430000 w 13182600"/>
              <a:gd name="connsiteY1" fmla="*/ 2190750 h 2407811"/>
              <a:gd name="connsiteX2" fmla="*/ 9925050 w 13182600"/>
              <a:gd name="connsiteY2" fmla="*/ 2286000 h 2407811"/>
              <a:gd name="connsiteX3" fmla="*/ 8420100 w 13182600"/>
              <a:gd name="connsiteY3" fmla="*/ 2400300 h 2407811"/>
              <a:gd name="connsiteX4" fmla="*/ 6496050 w 13182600"/>
              <a:gd name="connsiteY4" fmla="*/ 2057400 h 2407811"/>
              <a:gd name="connsiteX5" fmla="*/ 4267200 w 13182600"/>
              <a:gd name="connsiteY5" fmla="*/ 2362200 h 2407811"/>
              <a:gd name="connsiteX6" fmla="*/ 3200400 w 13182600"/>
              <a:gd name="connsiteY6" fmla="*/ 1962150 h 2407811"/>
              <a:gd name="connsiteX7" fmla="*/ 1733550 w 13182600"/>
              <a:gd name="connsiteY7" fmla="*/ 1657350 h 2407811"/>
              <a:gd name="connsiteX8" fmla="*/ 476250 w 13182600"/>
              <a:gd name="connsiteY8" fmla="*/ 647700 h 2407811"/>
              <a:gd name="connsiteX9" fmla="*/ 0 w 13182600"/>
              <a:gd name="connsiteY9" fmla="*/ 0 h 2407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82600" h="2407811">
                <a:moveTo>
                  <a:pt x="13182600" y="2324100"/>
                </a:moveTo>
                <a:cubicBezTo>
                  <a:pt x="12577762" y="2260600"/>
                  <a:pt x="11972925" y="2197100"/>
                  <a:pt x="11430000" y="2190750"/>
                </a:cubicBezTo>
                <a:cubicBezTo>
                  <a:pt x="10887075" y="2184400"/>
                  <a:pt x="9925050" y="2286000"/>
                  <a:pt x="9925050" y="2286000"/>
                </a:cubicBezTo>
                <a:cubicBezTo>
                  <a:pt x="9423400" y="2320925"/>
                  <a:pt x="8991600" y="2438400"/>
                  <a:pt x="8420100" y="2400300"/>
                </a:cubicBezTo>
                <a:cubicBezTo>
                  <a:pt x="7848600" y="2362200"/>
                  <a:pt x="7188200" y="2063750"/>
                  <a:pt x="6496050" y="2057400"/>
                </a:cubicBezTo>
                <a:cubicBezTo>
                  <a:pt x="5803900" y="2051050"/>
                  <a:pt x="4816475" y="2378075"/>
                  <a:pt x="4267200" y="2362200"/>
                </a:cubicBezTo>
                <a:cubicBezTo>
                  <a:pt x="3717925" y="2346325"/>
                  <a:pt x="3622675" y="2079625"/>
                  <a:pt x="3200400" y="1962150"/>
                </a:cubicBezTo>
                <a:cubicBezTo>
                  <a:pt x="2778125" y="1844675"/>
                  <a:pt x="2187575" y="1876425"/>
                  <a:pt x="1733550" y="1657350"/>
                </a:cubicBezTo>
                <a:cubicBezTo>
                  <a:pt x="1279525" y="1438275"/>
                  <a:pt x="765175" y="923925"/>
                  <a:pt x="476250" y="647700"/>
                </a:cubicBezTo>
                <a:cubicBezTo>
                  <a:pt x="187325" y="371475"/>
                  <a:pt x="93662" y="185737"/>
                  <a:pt x="0" y="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xmlns="" id="{1508E18A-36BB-46EB-A1D7-B2428FFC3C8E}"/>
              </a:ext>
            </a:extLst>
          </p:cNvPr>
          <p:cNvSpPr/>
          <p:nvPr userDrawn="1"/>
        </p:nvSpPr>
        <p:spPr>
          <a:xfrm>
            <a:off x="-285750" y="-404493"/>
            <a:ext cx="8305800" cy="1490343"/>
          </a:xfrm>
          <a:custGeom>
            <a:avLst/>
            <a:gdLst>
              <a:gd name="connsiteX0" fmla="*/ 8305800 w 8305800"/>
              <a:gd name="connsiteY0" fmla="*/ 1052193 h 1490343"/>
              <a:gd name="connsiteX1" fmla="*/ 7620000 w 8305800"/>
              <a:gd name="connsiteY1" fmla="*/ 290193 h 1490343"/>
              <a:gd name="connsiteX2" fmla="*/ 7239000 w 8305800"/>
              <a:gd name="connsiteY2" fmla="*/ 4443 h 1490343"/>
              <a:gd name="connsiteX3" fmla="*/ 3924300 w 8305800"/>
              <a:gd name="connsiteY3" fmla="*/ 480693 h 1490343"/>
              <a:gd name="connsiteX4" fmla="*/ 1295400 w 8305800"/>
              <a:gd name="connsiteY4" fmla="*/ 671193 h 1490343"/>
              <a:gd name="connsiteX5" fmla="*/ 514350 w 8305800"/>
              <a:gd name="connsiteY5" fmla="*/ 937893 h 1490343"/>
              <a:gd name="connsiteX6" fmla="*/ 0 w 8305800"/>
              <a:gd name="connsiteY6" fmla="*/ 1490343 h 149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05800" h="1490343">
                <a:moveTo>
                  <a:pt x="8305800" y="1052193"/>
                </a:moveTo>
                <a:cubicBezTo>
                  <a:pt x="8051800" y="758505"/>
                  <a:pt x="7797800" y="464818"/>
                  <a:pt x="7620000" y="290193"/>
                </a:cubicBezTo>
                <a:cubicBezTo>
                  <a:pt x="7442200" y="115568"/>
                  <a:pt x="7854950" y="-27307"/>
                  <a:pt x="7239000" y="4443"/>
                </a:cubicBezTo>
                <a:cubicBezTo>
                  <a:pt x="6623050" y="36193"/>
                  <a:pt x="4914900" y="369568"/>
                  <a:pt x="3924300" y="480693"/>
                </a:cubicBezTo>
                <a:cubicBezTo>
                  <a:pt x="2933700" y="591818"/>
                  <a:pt x="1863725" y="594993"/>
                  <a:pt x="1295400" y="671193"/>
                </a:cubicBezTo>
                <a:cubicBezTo>
                  <a:pt x="727075" y="747393"/>
                  <a:pt x="730250" y="801368"/>
                  <a:pt x="514350" y="937893"/>
                </a:cubicBezTo>
                <a:cubicBezTo>
                  <a:pt x="298450" y="1074418"/>
                  <a:pt x="149225" y="1282380"/>
                  <a:pt x="0" y="1490343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олилиния: фигура 12">
            <a:extLst>
              <a:ext uri="{FF2B5EF4-FFF2-40B4-BE49-F238E27FC236}">
                <a16:creationId xmlns:a16="http://schemas.microsoft.com/office/drawing/2014/main" xmlns="" id="{1FBF8A4D-19B0-4D57-90DF-39770A1FC30F}"/>
              </a:ext>
            </a:extLst>
          </p:cNvPr>
          <p:cNvSpPr/>
          <p:nvPr userDrawn="1"/>
        </p:nvSpPr>
        <p:spPr>
          <a:xfrm>
            <a:off x="8096250" y="190500"/>
            <a:ext cx="3352800" cy="1162050"/>
          </a:xfrm>
          <a:custGeom>
            <a:avLst/>
            <a:gdLst>
              <a:gd name="connsiteX0" fmla="*/ 0 w 3200400"/>
              <a:gd name="connsiteY0" fmla="*/ 0 h 1219200"/>
              <a:gd name="connsiteX1" fmla="*/ 685800 w 3200400"/>
              <a:gd name="connsiteY1" fmla="*/ 590550 h 1219200"/>
              <a:gd name="connsiteX2" fmla="*/ 2362200 w 3200400"/>
              <a:gd name="connsiteY2" fmla="*/ 571500 h 1219200"/>
              <a:gd name="connsiteX3" fmla="*/ 3200400 w 3200400"/>
              <a:gd name="connsiteY3" fmla="*/ 1219200 h 1219200"/>
              <a:gd name="connsiteX0" fmla="*/ 0 w 3352800"/>
              <a:gd name="connsiteY0" fmla="*/ 0 h 1162050"/>
              <a:gd name="connsiteX1" fmla="*/ 838200 w 3352800"/>
              <a:gd name="connsiteY1" fmla="*/ 533400 h 1162050"/>
              <a:gd name="connsiteX2" fmla="*/ 2514600 w 3352800"/>
              <a:gd name="connsiteY2" fmla="*/ 514350 h 1162050"/>
              <a:gd name="connsiteX3" fmla="*/ 3352800 w 3352800"/>
              <a:gd name="connsiteY3" fmla="*/ 1162050 h 1162050"/>
              <a:gd name="connsiteX0" fmla="*/ 0 w 3352800"/>
              <a:gd name="connsiteY0" fmla="*/ 0 h 1162050"/>
              <a:gd name="connsiteX1" fmla="*/ 838200 w 3352800"/>
              <a:gd name="connsiteY1" fmla="*/ 533400 h 1162050"/>
              <a:gd name="connsiteX2" fmla="*/ 2514600 w 3352800"/>
              <a:gd name="connsiteY2" fmla="*/ 514350 h 1162050"/>
              <a:gd name="connsiteX3" fmla="*/ 3352800 w 3352800"/>
              <a:gd name="connsiteY3" fmla="*/ 1162050 h 116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52800" h="1162050">
                <a:moveTo>
                  <a:pt x="0" y="0"/>
                </a:moveTo>
                <a:cubicBezTo>
                  <a:pt x="190500" y="177800"/>
                  <a:pt x="419100" y="447675"/>
                  <a:pt x="838200" y="533400"/>
                </a:cubicBezTo>
                <a:cubicBezTo>
                  <a:pt x="1257300" y="619125"/>
                  <a:pt x="2095500" y="409575"/>
                  <a:pt x="2514600" y="514350"/>
                </a:cubicBezTo>
                <a:cubicBezTo>
                  <a:pt x="2933700" y="619125"/>
                  <a:pt x="3143250" y="890587"/>
                  <a:pt x="3352800" y="116205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E9931528-38F6-4F90-AD35-BA2AD5463B20}"/>
              </a:ext>
            </a:extLst>
          </p:cNvPr>
          <p:cNvSpPr/>
          <p:nvPr userDrawn="1"/>
        </p:nvSpPr>
        <p:spPr>
          <a:xfrm rot="7560883" flipV="1">
            <a:off x="2098570" y="6534056"/>
            <a:ext cx="206407" cy="20640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316B77F9-8DC4-493D-83E8-045943574A54}"/>
              </a:ext>
            </a:extLst>
          </p:cNvPr>
          <p:cNvSpPr/>
          <p:nvPr userDrawn="1"/>
        </p:nvSpPr>
        <p:spPr>
          <a:xfrm rot="7560883" flipV="1">
            <a:off x="8512980" y="244705"/>
            <a:ext cx="206407" cy="20640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3E3A20D9-41F8-4DB0-A09D-985631523D8C}"/>
              </a:ext>
            </a:extLst>
          </p:cNvPr>
          <p:cNvSpPr/>
          <p:nvPr userDrawn="1"/>
        </p:nvSpPr>
        <p:spPr>
          <a:xfrm flipV="1">
            <a:off x="11899044" y="3455874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09D6473D-6AE8-4BD5-974C-5FF467B2FBA4}"/>
              </a:ext>
            </a:extLst>
          </p:cNvPr>
          <p:cNvSpPr/>
          <p:nvPr userDrawn="1"/>
        </p:nvSpPr>
        <p:spPr>
          <a:xfrm flipV="1">
            <a:off x="515995" y="759216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58BE0F60-96B3-4D4B-A49A-24908695F93F}"/>
              </a:ext>
            </a:extLst>
          </p:cNvPr>
          <p:cNvSpPr/>
          <p:nvPr userDrawn="1"/>
        </p:nvSpPr>
        <p:spPr>
          <a:xfrm flipV="1">
            <a:off x="1820112" y="6563496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82A180CD-FA03-4381-AAFD-CC8A6C05CBA0}"/>
              </a:ext>
            </a:extLst>
          </p:cNvPr>
          <p:cNvSpPr/>
          <p:nvPr userDrawn="1"/>
        </p:nvSpPr>
        <p:spPr>
          <a:xfrm flipV="1">
            <a:off x="12009923" y="2192489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FABC4AB0-1724-4C42-A39B-663A7C781C04}"/>
              </a:ext>
            </a:extLst>
          </p:cNvPr>
          <p:cNvSpPr/>
          <p:nvPr userDrawn="1"/>
        </p:nvSpPr>
        <p:spPr>
          <a:xfrm flipV="1">
            <a:off x="1060722" y="6041797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DAEFC06F-843B-4C11-8C05-513B42F51C57}"/>
              </a:ext>
            </a:extLst>
          </p:cNvPr>
          <p:cNvSpPr/>
          <p:nvPr userDrawn="1"/>
        </p:nvSpPr>
        <p:spPr>
          <a:xfrm rot="7560883" flipV="1">
            <a:off x="158014" y="1013900"/>
            <a:ext cx="326888" cy="326888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E177F228-4C7D-4BBC-8D37-F0851061175F}"/>
              </a:ext>
            </a:extLst>
          </p:cNvPr>
          <p:cNvSpPr/>
          <p:nvPr userDrawn="1"/>
        </p:nvSpPr>
        <p:spPr>
          <a:xfrm flipV="1">
            <a:off x="10485456" y="347908"/>
            <a:ext cx="158192" cy="158192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xmlns="" id="{E26E1ABA-AF98-40B5-B182-8E4741BC38F1}"/>
              </a:ext>
            </a:extLst>
          </p:cNvPr>
          <p:cNvSpPr/>
          <p:nvPr userDrawn="1"/>
        </p:nvSpPr>
        <p:spPr>
          <a:xfrm rot="7560883" flipV="1">
            <a:off x="11728679" y="1528358"/>
            <a:ext cx="160377" cy="160377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3B3967FF-07D3-48B8-89D9-DD899A90FE62}"/>
              </a:ext>
            </a:extLst>
          </p:cNvPr>
          <p:cNvSpPr/>
          <p:nvPr userDrawn="1"/>
        </p:nvSpPr>
        <p:spPr>
          <a:xfrm flipV="1">
            <a:off x="10870010" y="330262"/>
            <a:ext cx="96742" cy="9674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F95C8DFA-0240-4952-AEEF-42CA896296D4}"/>
              </a:ext>
            </a:extLst>
          </p:cNvPr>
          <p:cNvSpPr/>
          <p:nvPr userDrawn="1"/>
        </p:nvSpPr>
        <p:spPr>
          <a:xfrm flipV="1">
            <a:off x="8707335" y="643772"/>
            <a:ext cx="96742" cy="9674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BC6034B6-469C-4660-9C40-F7C49A6AB9F8}"/>
              </a:ext>
            </a:extLst>
          </p:cNvPr>
          <p:cNvSpPr/>
          <p:nvPr userDrawn="1"/>
        </p:nvSpPr>
        <p:spPr>
          <a:xfrm flipV="1">
            <a:off x="273087" y="5806535"/>
            <a:ext cx="96742" cy="9674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65">
            <a:extLst>
              <a:ext uri="{FF2B5EF4-FFF2-40B4-BE49-F238E27FC236}">
                <a16:creationId xmlns:a16="http://schemas.microsoft.com/office/drawing/2014/main" xmlns="" id="{D7B85988-0A98-4387-9DA9-FCA18D113A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6090" y="739005"/>
            <a:ext cx="7173960" cy="4172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800" kern="1200" dirty="0" smtClean="0">
                <a:solidFill>
                  <a:srgbClr val="1A73E8"/>
                </a:solidFill>
                <a:latin typeface="Oswald SemiBold" pitchFamily="2" charset="-52"/>
                <a:ea typeface="+mn-ea"/>
                <a:cs typeface="+mn-cs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2" name="Текст 65">
            <a:extLst>
              <a:ext uri="{FF2B5EF4-FFF2-40B4-BE49-F238E27FC236}">
                <a16:creationId xmlns:a16="http://schemas.microsoft.com/office/drawing/2014/main" xmlns="" id="{8AF7F7E8-3B44-4624-AE2C-B57A4F4D1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6090" y="1331934"/>
            <a:ext cx="963936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ru-RU" sz="1500" kern="1200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marL="0"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23400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6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7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31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xmlns="" id="{FBDF5ACE-5643-4003-A3CF-0701D881728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Рисунок 35">
            <a:extLst>
              <a:ext uri="{FF2B5EF4-FFF2-40B4-BE49-F238E27FC236}">
                <a16:creationId xmlns:a16="http://schemas.microsoft.com/office/drawing/2014/main" xmlns="" id="{7DE936B3-75DE-4961-959A-3FFAB8C13FA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4938" y="0"/>
            <a:ext cx="12236938" cy="6877454"/>
          </a:xfrm>
          <a:custGeom>
            <a:avLst/>
            <a:gdLst>
              <a:gd name="connsiteX0" fmla="*/ 0 w 12236938"/>
              <a:gd name="connsiteY0" fmla="*/ 0 h 6877454"/>
              <a:gd name="connsiteX1" fmla="*/ 24894 w 12236938"/>
              <a:gd name="connsiteY1" fmla="*/ 0 h 6877454"/>
              <a:gd name="connsiteX2" fmla="*/ 24894 w 12236938"/>
              <a:gd name="connsiteY2" fmla="*/ 4174785 h 6877454"/>
              <a:gd name="connsiteX3" fmla="*/ 32944 w 12236938"/>
              <a:gd name="connsiteY3" fmla="*/ 4175745 h 6877454"/>
              <a:gd name="connsiteX4" fmla="*/ 124125 w 12236938"/>
              <a:gd name="connsiteY4" fmla="*/ 4197429 h 6877454"/>
              <a:gd name="connsiteX5" fmla="*/ 2353497 w 12236938"/>
              <a:gd name="connsiteY5" fmla="*/ 5084130 h 6877454"/>
              <a:gd name="connsiteX6" fmla="*/ 5122988 w 12236938"/>
              <a:gd name="connsiteY6" fmla="*/ 3692311 h 6877454"/>
              <a:gd name="connsiteX7" fmla="*/ 4622324 w 12236938"/>
              <a:gd name="connsiteY7" fmla="*/ 1453721 h 6877454"/>
              <a:gd name="connsiteX8" fmla="*/ 5043859 w 12236938"/>
              <a:gd name="connsiteY8" fmla="*/ 41161 h 6877454"/>
              <a:gd name="connsiteX9" fmla="*/ 5026710 w 12236938"/>
              <a:gd name="connsiteY9" fmla="*/ 0 h 6877454"/>
              <a:gd name="connsiteX10" fmla="*/ 12236938 w 12236938"/>
              <a:gd name="connsiteY10" fmla="*/ 0 h 6877454"/>
              <a:gd name="connsiteX11" fmla="*/ 12236938 w 12236938"/>
              <a:gd name="connsiteY11" fmla="*/ 3487276 h 6877454"/>
              <a:gd name="connsiteX12" fmla="*/ 12225259 w 12236938"/>
              <a:gd name="connsiteY12" fmla="*/ 3457170 h 6877454"/>
              <a:gd name="connsiteX13" fmla="*/ 11741689 w 12236938"/>
              <a:gd name="connsiteY13" fmla="*/ 5106657 h 6877454"/>
              <a:gd name="connsiteX14" fmla="*/ 10408189 w 12236938"/>
              <a:gd name="connsiteY14" fmla="*/ 5773407 h 6877454"/>
              <a:gd name="connsiteX15" fmla="*/ 9760489 w 12236938"/>
              <a:gd name="connsiteY15" fmla="*/ 6440157 h 6877454"/>
              <a:gd name="connsiteX16" fmla="*/ 7722139 w 12236938"/>
              <a:gd name="connsiteY16" fmla="*/ 6459207 h 6877454"/>
              <a:gd name="connsiteX17" fmla="*/ 6911770 w 12236938"/>
              <a:gd name="connsiteY17" fmla="*/ 6749422 h 6877454"/>
              <a:gd name="connsiteX18" fmla="*/ 6732732 w 12236938"/>
              <a:gd name="connsiteY18" fmla="*/ 6877454 h 6877454"/>
              <a:gd name="connsiteX19" fmla="*/ 0 w 12236938"/>
              <a:gd name="connsiteY19" fmla="*/ 6877454 h 687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236938" h="6877454">
                <a:moveTo>
                  <a:pt x="0" y="0"/>
                </a:moveTo>
                <a:lnTo>
                  <a:pt x="24894" y="0"/>
                </a:lnTo>
                <a:lnTo>
                  <a:pt x="24894" y="4174785"/>
                </a:lnTo>
                <a:lnTo>
                  <a:pt x="32944" y="4175745"/>
                </a:lnTo>
                <a:cubicBezTo>
                  <a:pt x="61866" y="4180892"/>
                  <a:pt x="92219" y="4188012"/>
                  <a:pt x="124125" y="4197429"/>
                </a:cubicBezTo>
                <a:cubicBezTo>
                  <a:pt x="634619" y="4348110"/>
                  <a:pt x="1520354" y="5168316"/>
                  <a:pt x="2353497" y="5084130"/>
                </a:cubicBezTo>
                <a:cubicBezTo>
                  <a:pt x="3186640" y="4999944"/>
                  <a:pt x="4821048" y="4411678"/>
                  <a:pt x="5122988" y="3692311"/>
                </a:cubicBezTo>
                <a:cubicBezTo>
                  <a:pt x="5424925" y="2972943"/>
                  <a:pt x="4648173" y="2082983"/>
                  <a:pt x="4622324" y="1453721"/>
                </a:cubicBezTo>
                <a:cubicBezTo>
                  <a:pt x="4599707" y="903117"/>
                  <a:pt x="5126236" y="363820"/>
                  <a:pt x="5043859" y="41161"/>
                </a:cubicBezTo>
                <a:lnTo>
                  <a:pt x="5026710" y="0"/>
                </a:lnTo>
                <a:lnTo>
                  <a:pt x="12236938" y="0"/>
                </a:lnTo>
                <a:lnTo>
                  <a:pt x="12236938" y="3487276"/>
                </a:lnTo>
                <a:lnTo>
                  <a:pt x="12225259" y="3457170"/>
                </a:lnTo>
                <a:cubicBezTo>
                  <a:pt x="12105785" y="3203421"/>
                  <a:pt x="12036964" y="4737563"/>
                  <a:pt x="11741689" y="5106657"/>
                </a:cubicBezTo>
                <a:cubicBezTo>
                  <a:pt x="11436889" y="5487657"/>
                  <a:pt x="10738389" y="5551157"/>
                  <a:pt x="10408189" y="5773407"/>
                </a:cubicBezTo>
                <a:cubicBezTo>
                  <a:pt x="10077989" y="5995657"/>
                  <a:pt x="10208164" y="6325857"/>
                  <a:pt x="9760489" y="6440157"/>
                </a:cubicBezTo>
                <a:cubicBezTo>
                  <a:pt x="9312814" y="6554457"/>
                  <a:pt x="8226964" y="6386182"/>
                  <a:pt x="7722139" y="6459207"/>
                </a:cubicBezTo>
                <a:cubicBezTo>
                  <a:pt x="7343521" y="6513976"/>
                  <a:pt x="7104205" y="6624109"/>
                  <a:pt x="6911770" y="6749422"/>
                </a:cubicBezTo>
                <a:lnTo>
                  <a:pt x="6732732" y="6877454"/>
                </a:lnTo>
                <a:lnTo>
                  <a:pt x="0" y="68774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xmlns="" id="{51083E12-29AE-4542-B567-C9289555B1E7}"/>
              </a:ext>
            </a:extLst>
          </p:cNvPr>
          <p:cNvSpPr/>
          <p:nvPr userDrawn="1"/>
        </p:nvSpPr>
        <p:spPr>
          <a:xfrm>
            <a:off x="0" y="0"/>
            <a:ext cx="5167686" cy="5090176"/>
          </a:xfrm>
          <a:custGeom>
            <a:avLst/>
            <a:gdLst>
              <a:gd name="connsiteX0" fmla="*/ 0 w 5167686"/>
              <a:gd name="connsiteY0" fmla="*/ 0 h 5090176"/>
              <a:gd name="connsiteX1" fmla="*/ 5001816 w 5167686"/>
              <a:gd name="connsiteY1" fmla="*/ 0 h 5090176"/>
              <a:gd name="connsiteX2" fmla="*/ 5018965 w 5167686"/>
              <a:gd name="connsiteY2" fmla="*/ 41161 h 5090176"/>
              <a:gd name="connsiteX3" fmla="*/ 4597430 w 5167686"/>
              <a:gd name="connsiteY3" fmla="*/ 1453721 h 5090176"/>
              <a:gd name="connsiteX4" fmla="*/ 5098093 w 5167686"/>
              <a:gd name="connsiteY4" fmla="*/ 3692311 h 5090176"/>
              <a:gd name="connsiteX5" fmla="*/ 2328603 w 5167686"/>
              <a:gd name="connsiteY5" fmla="*/ 5084130 h 5090176"/>
              <a:gd name="connsiteX6" fmla="*/ 99231 w 5167686"/>
              <a:gd name="connsiteY6" fmla="*/ 4197429 h 5090176"/>
              <a:gd name="connsiteX7" fmla="*/ 8050 w 5167686"/>
              <a:gd name="connsiteY7" fmla="*/ 4175745 h 5090176"/>
              <a:gd name="connsiteX8" fmla="*/ 0 w 5167686"/>
              <a:gd name="connsiteY8" fmla="*/ 4174785 h 5090176"/>
              <a:gd name="connsiteX9" fmla="*/ 0 w 5167686"/>
              <a:gd name="connsiteY9" fmla="*/ 0 h 509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67686" h="5090176">
                <a:moveTo>
                  <a:pt x="0" y="0"/>
                </a:moveTo>
                <a:lnTo>
                  <a:pt x="5001816" y="0"/>
                </a:lnTo>
                <a:lnTo>
                  <a:pt x="5018965" y="41161"/>
                </a:lnTo>
                <a:cubicBezTo>
                  <a:pt x="5101342" y="363820"/>
                  <a:pt x="4574813" y="903117"/>
                  <a:pt x="4597430" y="1453721"/>
                </a:cubicBezTo>
                <a:cubicBezTo>
                  <a:pt x="4623278" y="2082983"/>
                  <a:pt x="5400031" y="2972943"/>
                  <a:pt x="5098093" y="3692311"/>
                </a:cubicBezTo>
                <a:cubicBezTo>
                  <a:pt x="4796154" y="4411678"/>
                  <a:pt x="3161746" y="4999944"/>
                  <a:pt x="2328603" y="5084130"/>
                </a:cubicBezTo>
                <a:cubicBezTo>
                  <a:pt x="1495460" y="5168316"/>
                  <a:pt x="609725" y="4348110"/>
                  <a:pt x="99231" y="4197429"/>
                </a:cubicBezTo>
                <a:cubicBezTo>
                  <a:pt x="67325" y="4188012"/>
                  <a:pt x="36972" y="4180892"/>
                  <a:pt x="8050" y="4175745"/>
                </a:cubicBezTo>
                <a:lnTo>
                  <a:pt x="0" y="417478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6">
            <a:extLst>
              <a:ext uri="{FF2B5EF4-FFF2-40B4-BE49-F238E27FC236}">
                <a16:creationId xmlns:a16="http://schemas.microsoft.com/office/drawing/2014/main" xmlns="" id="{99AF56D9-58D9-4519-977C-6E1ADC4D3C51}"/>
              </a:ext>
            </a:extLst>
          </p:cNvPr>
          <p:cNvSpPr/>
          <p:nvPr userDrawn="1"/>
        </p:nvSpPr>
        <p:spPr>
          <a:xfrm>
            <a:off x="6706645" y="3230880"/>
            <a:ext cx="6054809" cy="4348480"/>
          </a:xfrm>
          <a:custGeom>
            <a:avLst/>
            <a:gdLst>
              <a:gd name="connsiteX0" fmla="*/ 0 w 5505450"/>
              <a:gd name="connsiteY0" fmla="*/ 3449307 h 3449307"/>
              <a:gd name="connsiteX1" fmla="*/ 990600 w 5505450"/>
              <a:gd name="connsiteY1" fmla="*/ 3030207 h 3449307"/>
              <a:gd name="connsiteX2" fmla="*/ 3200400 w 5505450"/>
              <a:gd name="connsiteY2" fmla="*/ 3030207 h 3449307"/>
              <a:gd name="connsiteX3" fmla="*/ 3676650 w 5505450"/>
              <a:gd name="connsiteY3" fmla="*/ 2344407 h 3449307"/>
              <a:gd name="connsiteX4" fmla="*/ 5010150 w 5505450"/>
              <a:gd name="connsiteY4" fmla="*/ 1677657 h 3449307"/>
              <a:gd name="connsiteX5" fmla="*/ 5505450 w 5505450"/>
              <a:gd name="connsiteY5" fmla="*/ 58407 h 3449307"/>
              <a:gd name="connsiteX0" fmla="*/ 0 w 5505450"/>
              <a:gd name="connsiteY0" fmla="*/ 3449307 h 3449307"/>
              <a:gd name="connsiteX1" fmla="*/ 990600 w 5505450"/>
              <a:gd name="connsiteY1" fmla="*/ 3030207 h 3449307"/>
              <a:gd name="connsiteX2" fmla="*/ 3200400 w 5505450"/>
              <a:gd name="connsiteY2" fmla="*/ 3030207 h 3449307"/>
              <a:gd name="connsiteX3" fmla="*/ 3676650 w 5505450"/>
              <a:gd name="connsiteY3" fmla="*/ 2344407 h 3449307"/>
              <a:gd name="connsiteX4" fmla="*/ 5010150 w 5505450"/>
              <a:gd name="connsiteY4" fmla="*/ 1677657 h 3449307"/>
              <a:gd name="connsiteX5" fmla="*/ 5505450 w 5505450"/>
              <a:gd name="connsiteY5" fmla="*/ 58407 h 3449307"/>
              <a:gd name="connsiteX6" fmla="*/ 0 w 5505450"/>
              <a:gd name="connsiteY6" fmla="*/ 3449307 h 3449307"/>
              <a:gd name="connsiteX0" fmla="*/ 0 w 5808483"/>
              <a:gd name="connsiteY0" fmla="*/ 3449307 h 3449307"/>
              <a:gd name="connsiteX1" fmla="*/ 990600 w 5808483"/>
              <a:gd name="connsiteY1" fmla="*/ 3030207 h 3449307"/>
              <a:gd name="connsiteX2" fmla="*/ 3200400 w 5808483"/>
              <a:gd name="connsiteY2" fmla="*/ 3030207 h 3449307"/>
              <a:gd name="connsiteX3" fmla="*/ 3676650 w 5808483"/>
              <a:gd name="connsiteY3" fmla="*/ 2344407 h 3449307"/>
              <a:gd name="connsiteX4" fmla="*/ 5010150 w 5808483"/>
              <a:gd name="connsiteY4" fmla="*/ 1677657 h 3449307"/>
              <a:gd name="connsiteX5" fmla="*/ 5505450 w 5808483"/>
              <a:gd name="connsiteY5" fmla="*/ 58407 h 3449307"/>
              <a:gd name="connsiteX6" fmla="*/ 0 w 5808483"/>
              <a:gd name="connsiteY6" fmla="*/ 3449307 h 3449307"/>
              <a:gd name="connsiteX0" fmla="*/ 0 w 6054809"/>
              <a:gd name="connsiteY0" fmla="*/ 3449307 h 4089941"/>
              <a:gd name="connsiteX1" fmla="*/ 990600 w 6054809"/>
              <a:gd name="connsiteY1" fmla="*/ 3030207 h 4089941"/>
              <a:gd name="connsiteX2" fmla="*/ 3200400 w 6054809"/>
              <a:gd name="connsiteY2" fmla="*/ 3030207 h 4089941"/>
              <a:gd name="connsiteX3" fmla="*/ 3676650 w 6054809"/>
              <a:gd name="connsiteY3" fmla="*/ 2344407 h 4089941"/>
              <a:gd name="connsiteX4" fmla="*/ 5010150 w 6054809"/>
              <a:gd name="connsiteY4" fmla="*/ 1677657 h 4089941"/>
              <a:gd name="connsiteX5" fmla="*/ 5505450 w 6054809"/>
              <a:gd name="connsiteY5" fmla="*/ 58407 h 4089941"/>
              <a:gd name="connsiteX6" fmla="*/ 0 w 6054809"/>
              <a:gd name="connsiteY6" fmla="*/ 3449307 h 4089941"/>
              <a:gd name="connsiteX0" fmla="*/ 0 w 6054809"/>
              <a:gd name="connsiteY0" fmla="*/ 3449307 h 4089941"/>
              <a:gd name="connsiteX1" fmla="*/ 990600 w 6054809"/>
              <a:gd name="connsiteY1" fmla="*/ 3030207 h 4089941"/>
              <a:gd name="connsiteX2" fmla="*/ 3028950 w 6054809"/>
              <a:gd name="connsiteY2" fmla="*/ 3011157 h 4089941"/>
              <a:gd name="connsiteX3" fmla="*/ 3676650 w 6054809"/>
              <a:gd name="connsiteY3" fmla="*/ 2344407 h 4089941"/>
              <a:gd name="connsiteX4" fmla="*/ 5010150 w 6054809"/>
              <a:gd name="connsiteY4" fmla="*/ 1677657 h 4089941"/>
              <a:gd name="connsiteX5" fmla="*/ 5505450 w 6054809"/>
              <a:gd name="connsiteY5" fmla="*/ 58407 h 4089941"/>
              <a:gd name="connsiteX6" fmla="*/ 0 w 6054809"/>
              <a:gd name="connsiteY6" fmla="*/ 3449307 h 408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54809" h="4089941">
                <a:moveTo>
                  <a:pt x="0" y="3449307"/>
                </a:moveTo>
                <a:cubicBezTo>
                  <a:pt x="228600" y="3274682"/>
                  <a:pt x="485775" y="3103232"/>
                  <a:pt x="990600" y="3030207"/>
                </a:cubicBezTo>
                <a:cubicBezTo>
                  <a:pt x="1495425" y="2957182"/>
                  <a:pt x="2581275" y="3125457"/>
                  <a:pt x="3028950" y="3011157"/>
                </a:cubicBezTo>
                <a:cubicBezTo>
                  <a:pt x="3476625" y="2896857"/>
                  <a:pt x="3346450" y="2566657"/>
                  <a:pt x="3676650" y="2344407"/>
                </a:cubicBezTo>
                <a:cubicBezTo>
                  <a:pt x="4006850" y="2122157"/>
                  <a:pt x="4705350" y="2058657"/>
                  <a:pt x="5010150" y="1677657"/>
                </a:cubicBezTo>
                <a:cubicBezTo>
                  <a:pt x="5314950" y="1296657"/>
                  <a:pt x="5378450" y="-325768"/>
                  <a:pt x="5505450" y="58407"/>
                </a:cubicBezTo>
                <a:cubicBezTo>
                  <a:pt x="7121422" y="5288759"/>
                  <a:pt x="5138788" y="4206801"/>
                  <a:pt x="0" y="3449307"/>
                </a:cubicBezTo>
                <a:close/>
              </a:path>
            </a:pathLst>
          </a:cu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xmlns="" id="{2625C1F3-F76E-4752-8AE9-7CD81252FB53}"/>
              </a:ext>
            </a:extLst>
          </p:cNvPr>
          <p:cNvSpPr/>
          <p:nvPr userDrawn="1"/>
        </p:nvSpPr>
        <p:spPr>
          <a:xfrm>
            <a:off x="4837502" y="-438150"/>
            <a:ext cx="559484" cy="2647950"/>
          </a:xfrm>
          <a:custGeom>
            <a:avLst/>
            <a:gdLst>
              <a:gd name="connsiteX0" fmla="*/ 189671 w 495560"/>
              <a:gd name="connsiteY0" fmla="*/ 0 h 2495550"/>
              <a:gd name="connsiteX1" fmla="*/ 494471 w 495560"/>
              <a:gd name="connsiteY1" fmla="*/ 571500 h 2495550"/>
              <a:gd name="connsiteX2" fmla="*/ 94421 w 495560"/>
              <a:gd name="connsiteY2" fmla="*/ 1238250 h 2495550"/>
              <a:gd name="connsiteX3" fmla="*/ 18221 w 495560"/>
              <a:gd name="connsiteY3" fmla="*/ 1905000 h 2495550"/>
              <a:gd name="connsiteX4" fmla="*/ 361121 w 495560"/>
              <a:gd name="connsiteY4" fmla="*/ 2495550 h 2495550"/>
              <a:gd name="connsiteX0" fmla="*/ 171450 w 479368"/>
              <a:gd name="connsiteY0" fmla="*/ 0 h 2495550"/>
              <a:gd name="connsiteX1" fmla="*/ 476250 w 479368"/>
              <a:gd name="connsiteY1" fmla="*/ 571500 h 2495550"/>
              <a:gd name="connsiteX2" fmla="*/ 0 w 479368"/>
              <a:gd name="connsiteY2" fmla="*/ 1905000 h 2495550"/>
              <a:gd name="connsiteX3" fmla="*/ 342900 w 479368"/>
              <a:gd name="connsiteY3" fmla="*/ 2495550 h 2495550"/>
              <a:gd name="connsiteX0" fmla="*/ 266700 w 578096"/>
              <a:gd name="connsiteY0" fmla="*/ 0 h 2495550"/>
              <a:gd name="connsiteX1" fmla="*/ 571500 w 578096"/>
              <a:gd name="connsiteY1" fmla="*/ 571500 h 2495550"/>
              <a:gd name="connsiteX2" fmla="*/ 0 w 578096"/>
              <a:gd name="connsiteY2" fmla="*/ 1809750 h 2495550"/>
              <a:gd name="connsiteX3" fmla="*/ 438150 w 578096"/>
              <a:gd name="connsiteY3" fmla="*/ 2495550 h 2495550"/>
              <a:gd name="connsiteX0" fmla="*/ 277772 w 589168"/>
              <a:gd name="connsiteY0" fmla="*/ 0 h 2495550"/>
              <a:gd name="connsiteX1" fmla="*/ 582572 w 589168"/>
              <a:gd name="connsiteY1" fmla="*/ 571500 h 2495550"/>
              <a:gd name="connsiteX2" fmla="*/ 11072 w 589168"/>
              <a:gd name="connsiteY2" fmla="*/ 1809750 h 2495550"/>
              <a:gd name="connsiteX3" fmla="*/ 449222 w 589168"/>
              <a:gd name="connsiteY3" fmla="*/ 2495550 h 2495550"/>
              <a:gd name="connsiteX0" fmla="*/ 259233 w 569867"/>
              <a:gd name="connsiteY0" fmla="*/ 0 h 2495550"/>
              <a:gd name="connsiteX1" fmla="*/ 564033 w 569867"/>
              <a:gd name="connsiteY1" fmla="*/ 571500 h 2495550"/>
              <a:gd name="connsiteX2" fmla="*/ 11583 w 569867"/>
              <a:gd name="connsiteY2" fmla="*/ 1657350 h 2495550"/>
              <a:gd name="connsiteX3" fmla="*/ 430683 w 569867"/>
              <a:gd name="connsiteY3" fmla="*/ 2495550 h 2495550"/>
              <a:gd name="connsiteX0" fmla="*/ 248850 w 559484"/>
              <a:gd name="connsiteY0" fmla="*/ 0 h 2495550"/>
              <a:gd name="connsiteX1" fmla="*/ 553650 w 559484"/>
              <a:gd name="connsiteY1" fmla="*/ 571500 h 2495550"/>
              <a:gd name="connsiteX2" fmla="*/ 1200 w 559484"/>
              <a:gd name="connsiteY2" fmla="*/ 1657350 h 2495550"/>
              <a:gd name="connsiteX3" fmla="*/ 420300 w 559484"/>
              <a:gd name="connsiteY3" fmla="*/ 2495550 h 2495550"/>
              <a:gd name="connsiteX0" fmla="*/ 248850 w 559484"/>
              <a:gd name="connsiteY0" fmla="*/ 0 h 2647950"/>
              <a:gd name="connsiteX1" fmla="*/ 553650 w 559484"/>
              <a:gd name="connsiteY1" fmla="*/ 571500 h 2647950"/>
              <a:gd name="connsiteX2" fmla="*/ 1200 w 559484"/>
              <a:gd name="connsiteY2" fmla="*/ 1657350 h 2647950"/>
              <a:gd name="connsiteX3" fmla="*/ 420300 w 559484"/>
              <a:gd name="connsiteY3" fmla="*/ 2647950 h 2647950"/>
              <a:gd name="connsiteX0" fmla="*/ 248850 w 559484"/>
              <a:gd name="connsiteY0" fmla="*/ 0 h 2647950"/>
              <a:gd name="connsiteX1" fmla="*/ 553650 w 559484"/>
              <a:gd name="connsiteY1" fmla="*/ 571500 h 2647950"/>
              <a:gd name="connsiteX2" fmla="*/ 1200 w 559484"/>
              <a:gd name="connsiteY2" fmla="*/ 1657350 h 2647950"/>
              <a:gd name="connsiteX3" fmla="*/ 420300 w 559484"/>
              <a:gd name="connsiteY3" fmla="*/ 26479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484" h="2647950">
                <a:moveTo>
                  <a:pt x="248850" y="0"/>
                </a:moveTo>
                <a:cubicBezTo>
                  <a:pt x="409187" y="182562"/>
                  <a:pt x="594925" y="295275"/>
                  <a:pt x="553650" y="571500"/>
                </a:cubicBezTo>
                <a:cubicBezTo>
                  <a:pt x="512375" y="847725"/>
                  <a:pt x="23425" y="1311275"/>
                  <a:pt x="1200" y="1657350"/>
                </a:cubicBezTo>
                <a:cubicBezTo>
                  <a:pt x="-21025" y="2003425"/>
                  <a:pt x="271075" y="2305050"/>
                  <a:pt x="420300" y="264795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xmlns="" id="{23E8F579-8852-4D9B-B62A-8C729A716F67}"/>
              </a:ext>
            </a:extLst>
          </p:cNvPr>
          <p:cNvSpPr/>
          <p:nvPr userDrawn="1"/>
        </p:nvSpPr>
        <p:spPr>
          <a:xfrm>
            <a:off x="6477000" y="6076950"/>
            <a:ext cx="3962400" cy="1104900"/>
          </a:xfrm>
          <a:custGeom>
            <a:avLst/>
            <a:gdLst>
              <a:gd name="connsiteX0" fmla="*/ 0 w 3962400"/>
              <a:gd name="connsiteY0" fmla="*/ 1104900 h 1104900"/>
              <a:gd name="connsiteX1" fmla="*/ 819150 w 3962400"/>
              <a:gd name="connsiteY1" fmla="*/ 647700 h 1104900"/>
              <a:gd name="connsiteX2" fmla="*/ 1619250 w 3962400"/>
              <a:gd name="connsiteY2" fmla="*/ 533400 h 1104900"/>
              <a:gd name="connsiteX3" fmla="*/ 3314700 w 3962400"/>
              <a:gd name="connsiteY3" fmla="*/ 647700 h 1104900"/>
              <a:gd name="connsiteX4" fmla="*/ 3829050 w 3962400"/>
              <a:gd name="connsiteY4" fmla="*/ 381000 h 1104900"/>
              <a:gd name="connsiteX5" fmla="*/ 3962400 w 3962400"/>
              <a:gd name="connsiteY5" fmla="*/ 0 h 1104900"/>
              <a:gd name="connsiteX0" fmla="*/ 0 w 3962400"/>
              <a:gd name="connsiteY0" fmla="*/ 1104900 h 1104900"/>
              <a:gd name="connsiteX1" fmla="*/ 819150 w 3962400"/>
              <a:gd name="connsiteY1" fmla="*/ 647700 h 1104900"/>
              <a:gd name="connsiteX2" fmla="*/ 1619250 w 3962400"/>
              <a:gd name="connsiteY2" fmla="*/ 533400 h 1104900"/>
              <a:gd name="connsiteX3" fmla="*/ 3314700 w 3962400"/>
              <a:gd name="connsiteY3" fmla="*/ 647700 h 1104900"/>
              <a:gd name="connsiteX4" fmla="*/ 3962400 w 3962400"/>
              <a:gd name="connsiteY4" fmla="*/ 0 h 1104900"/>
              <a:gd name="connsiteX0" fmla="*/ 0 w 3962400"/>
              <a:gd name="connsiteY0" fmla="*/ 1104900 h 1104900"/>
              <a:gd name="connsiteX1" fmla="*/ 819150 w 3962400"/>
              <a:gd name="connsiteY1" fmla="*/ 647700 h 1104900"/>
              <a:gd name="connsiteX2" fmla="*/ 1619250 w 3962400"/>
              <a:gd name="connsiteY2" fmla="*/ 533400 h 1104900"/>
              <a:gd name="connsiteX3" fmla="*/ 3429000 w 3962400"/>
              <a:gd name="connsiteY3" fmla="*/ 628650 h 1104900"/>
              <a:gd name="connsiteX4" fmla="*/ 3962400 w 3962400"/>
              <a:gd name="connsiteY4" fmla="*/ 0 h 1104900"/>
              <a:gd name="connsiteX0" fmla="*/ 0 w 3962400"/>
              <a:gd name="connsiteY0" fmla="*/ 1104900 h 1104900"/>
              <a:gd name="connsiteX1" fmla="*/ 1619250 w 3962400"/>
              <a:gd name="connsiteY1" fmla="*/ 533400 h 1104900"/>
              <a:gd name="connsiteX2" fmla="*/ 3429000 w 3962400"/>
              <a:gd name="connsiteY2" fmla="*/ 628650 h 1104900"/>
              <a:gd name="connsiteX3" fmla="*/ 3962400 w 3962400"/>
              <a:gd name="connsiteY3" fmla="*/ 0 h 1104900"/>
              <a:gd name="connsiteX0" fmla="*/ 0 w 3962400"/>
              <a:gd name="connsiteY0" fmla="*/ 1104900 h 1104900"/>
              <a:gd name="connsiteX1" fmla="*/ 1619250 w 3962400"/>
              <a:gd name="connsiteY1" fmla="*/ 533400 h 1104900"/>
              <a:gd name="connsiteX2" fmla="*/ 3429000 w 3962400"/>
              <a:gd name="connsiteY2" fmla="*/ 628650 h 1104900"/>
              <a:gd name="connsiteX3" fmla="*/ 3962400 w 3962400"/>
              <a:gd name="connsiteY3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1104900">
                <a:moveTo>
                  <a:pt x="0" y="1104900"/>
                </a:moveTo>
                <a:cubicBezTo>
                  <a:pt x="337344" y="985838"/>
                  <a:pt x="762000" y="517525"/>
                  <a:pt x="1619250" y="533400"/>
                </a:cubicBezTo>
                <a:cubicBezTo>
                  <a:pt x="2476500" y="549275"/>
                  <a:pt x="3038475" y="717550"/>
                  <a:pt x="3429000" y="628650"/>
                </a:cubicBezTo>
                <a:cubicBezTo>
                  <a:pt x="3819525" y="539750"/>
                  <a:pt x="3827463" y="134937"/>
                  <a:pt x="3962400" y="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E5AF4F17-2033-4060-BCCE-4DE7936B1EAF}"/>
              </a:ext>
            </a:extLst>
          </p:cNvPr>
          <p:cNvSpPr/>
          <p:nvPr userDrawn="1"/>
        </p:nvSpPr>
        <p:spPr>
          <a:xfrm rot="7560883" flipV="1">
            <a:off x="4319706" y="278237"/>
            <a:ext cx="264607" cy="26460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82317ADC-3FDE-49E7-98B8-7A5BA5FF159B}"/>
              </a:ext>
            </a:extLst>
          </p:cNvPr>
          <p:cNvSpPr/>
          <p:nvPr userDrawn="1"/>
        </p:nvSpPr>
        <p:spPr>
          <a:xfrm flipV="1">
            <a:off x="5045048" y="1256291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0817F330-AEAA-4DCD-97F4-A2BB00920D23}"/>
              </a:ext>
            </a:extLst>
          </p:cNvPr>
          <p:cNvSpPr/>
          <p:nvPr userDrawn="1"/>
        </p:nvSpPr>
        <p:spPr>
          <a:xfrm flipV="1">
            <a:off x="10618527" y="5918758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573CA3A4-F227-4BB6-BA19-2C8793F58D75}"/>
              </a:ext>
            </a:extLst>
          </p:cNvPr>
          <p:cNvSpPr/>
          <p:nvPr userDrawn="1"/>
        </p:nvSpPr>
        <p:spPr>
          <a:xfrm flipV="1">
            <a:off x="11608020" y="4512232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4182A2C3-AAE8-440C-B205-E99352C2547A}"/>
              </a:ext>
            </a:extLst>
          </p:cNvPr>
          <p:cNvSpPr/>
          <p:nvPr userDrawn="1"/>
        </p:nvSpPr>
        <p:spPr>
          <a:xfrm flipV="1">
            <a:off x="2947440" y="4689474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D83B7A6B-B537-4A3D-B914-6CD85B1EBEEE}"/>
              </a:ext>
            </a:extLst>
          </p:cNvPr>
          <p:cNvSpPr/>
          <p:nvPr userDrawn="1"/>
        </p:nvSpPr>
        <p:spPr>
          <a:xfrm flipV="1">
            <a:off x="485537" y="1097789"/>
            <a:ext cx="116916" cy="116916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35EE6D18-C757-4096-9BC5-E56BE59C3637}"/>
              </a:ext>
            </a:extLst>
          </p:cNvPr>
          <p:cNvSpPr/>
          <p:nvPr userDrawn="1"/>
        </p:nvSpPr>
        <p:spPr>
          <a:xfrm rot="7560883" flipV="1">
            <a:off x="288014" y="339369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060C10BE-8A68-4BE7-B7B2-9C217209F009}"/>
              </a:ext>
            </a:extLst>
          </p:cNvPr>
          <p:cNvSpPr/>
          <p:nvPr userDrawn="1"/>
        </p:nvSpPr>
        <p:spPr>
          <a:xfrm flipV="1">
            <a:off x="5312547" y="2456619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0B842689-0B34-4189-A46B-2AC276FF916E}"/>
              </a:ext>
            </a:extLst>
          </p:cNvPr>
          <p:cNvSpPr/>
          <p:nvPr userDrawn="1"/>
        </p:nvSpPr>
        <p:spPr>
          <a:xfrm flipV="1">
            <a:off x="9460644" y="6121679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9C872E3A-985D-4CC9-A2B5-E8B603748716}"/>
              </a:ext>
            </a:extLst>
          </p:cNvPr>
          <p:cNvSpPr/>
          <p:nvPr userDrawn="1"/>
        </p:nvSpPr>
        <p:spPr>
          <a:xfrm flipV="1">
            <a:off x="11559649" y="4855781"/>
            <a:ext cx="96742" cy="9674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9A31159F-1161-441A-8137-D062E3518361}"/>
              </a:ext>
            </a:extLst>
          </p:cNvPr>
          <p:cNvSpPr/>
          <p:nvPr userDrawn="1"/>
        </p:nvSpPr>
        <p:spPr>
          <a:xfrm rot="7560883" flipV="1">
            <a:off x="10536742" y="6353486"/>
            <a:ext cx="264607" cy="26460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20">
            <a:extLst>
              <a:ext uri="{FF2B5EF4-FFF2-40B4-BE49-F238E27FC236}">
                <a16:creationId xmlns:a16="http://schemas.microsoft.com/office/drawing/2014/main" xmlns="" id="{A1F2001D-736F-4387-8F5C-441D332E553A}"/>
              </a:ext>
            </a:extLst>
          </p:cNvPr>
          <p:cNvSpPr/>
          <p:nvPr userDrawn="1"/>
        </p:nvSpPr>
        <p:spPr>
          <a:xfrm>
            <a:off x="-508769" y="3868923"/>
            <a:ext cx="3009900" cy="986858"/>
          </a:xfrm>
          <a:custGeom>
            <a:avLst/>
            <a:gdLst>
              <a:gd name="connsiteX0" fmla="*/ 0 w 3009900"/>
              <a:gd name="connsiteY0" fmla="*/ 38913 h 1009024"/>
              <a:gd name="connsiteX1" fmla="*/ 647700 w 3009900"/>
              <a:gd name="connsiteY1" fmla="*/ 57963 h 1009024"/>
              <a:gd name="connsiteX2" fmla="*/ 1447800 w 3009900"/>
              <a:gd name="connsiteY2" fmla="*/ 591363 h 1009024"/>
              <a:gd name="connsiteX3" fmla="*/ 2171700 w 3009900"/>
              <a:gd name="connsiteY3" fmla="*/ 972363 h 1009024"/>
              <a:gd name="connsiteX4" fmla="*/ 3009900 w 3009900"/>
              <a:gd name="connsiteY4" fmla="*/ 972363 h 1009024"/>
              <a:gd name="connsiteX0" fmla="*/ 0 w 3009900"/>
              <a:gd name="connsiteY0" fmla="*/ 65407 h 1035518"/>
              <a:gd name="connsiteX1" fmla="*/ 647700 w 3009900"/>
              <a:gd name="connsiteY1" fmla="*/ 84457 h 1035518"/>
              <a:gd name="connsiteX2" fmla="*/ 2171700 w 3009900"/>
              <a:gd name="connsiteY2" fmla="*/ 998857 h 1035518"/>
              <a:gd name="connsiteX3" fmla="*/ 3009900 w 3009900"/>
              <a:gd name="connsiteY3" fmla="*/ 998857 h 1035518"/>
              <a:gd name="connsiteX0" fmla="*/ 0 w 3009900"/>
              <a:gd name="connsiteY0" fmla="*/ 43470 h 1049479"/>
              <a:gd name="connsiteX1" fmla="*/ 857250 w 3009900"/>
              <a:gd name="connsiteY1" fmla="*/ 100620 h 1049479"/>
              <a:gd name="connsiteX2" fmla="*/ 2171700 w 3009900"/>
              <a:gd name="connsiteY2" fmla="*/ 976920 h 1049479"/>
              <a:gd name="connsiteX3" fmla="*/ 3009900 w 3009900"/>
              <a:gd name="connsiteY3" fmla="*/ 976920 h 1049479"/>
              <a:gd name="connsiteX0" fmla="*/ 0 w 3009900"/>
              <a:gd name="connsiteY0" fmla="*/ 36427 h 986858"/>
              <a:gd name="connsiteX1" fmla="*/ 857250 w 3009900"/>
              <a:gd name="connsiteY1" fmla="*/ 93577 h 986858"/>
              <a:gd name="connsiteX2" fmla="*/ 2000250 w 3009900"/>
              <a:gd name="connsiteY2" fmla="*/ 855577 h 986858"/>
              <a:gd name="connsiteX3" fmla="*/ 3009900 w 3009900"/>
              <a:gd name="connsiteY3" fmla="*/ 969877 h 98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9900" h="986858">
                <a:moveTo>
                  <a:pt x="0" y="36427"/>
                </a:moveTo>
                <a:cubicBezTo>
                  <a:pt x="203200" y="-86"/>
                  <a:pt x="523875" y="-42948"/>
                  <a:pt x="857250" y="93577"/>
                </a:cubicBezTo>
                <a:cubicBezTo>
                  <a:pt x="1190625" y="230102"/>
                  <a:pt x="1641475" y="709527"/>
                  <a:pt x="2000250" y="855577"/>
                </a:cubicBezTo>
                <a:cubicBezTo>
                  <a:pt x="2359025" y="1001627"/>
                  <a:pt x="2720975" y="1001627"/>
                  <a:pt x="3009900" y="969877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Текст 65">
            <a:extLst>
              <a:ext uri="{FF2B5EF4-FFF2-40B4-BE49-F238E27FC236}">
                <a16:creationId xmlns:a16="http://schemas.microsoft.com/office/drawing/2014/main" xmlns="" id="{9CBD9671-ADCE-4EE7-8E6A-008E46BCDE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6090" y="739005"/>
            <a:ext cx="3654399" cy="892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800" kern="1200" dirty="0" smtClean="0">
                <a:solidFill>
                  <a:srgbClr val="1A73E8"/>
                </a:solidFill>
                <a:latin typeface="Oswald SemiBold" pitchFamily="2" charset="-52"/>
                <a:ea typeface="+mn-ea"/>
                <a:cs typeface="+mn-cs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0" name="Текст 58">
            <a:extLst>
              <a:ext uri="{FF2B5EF4-FFF2-40B4-BE49-F238E27FC236}">
                <a16:creationId xmlns:a16="http://schemas.microsoft.com/office/drawing/2014/main" xmlns="" id="{AEDF0468-C7D4-4434-B6C6-595BA6A0AB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6090" y="1884811"/>
            <a:ext cx="3875287" cy="21027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520983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20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2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29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30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6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5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31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464D340F-1342-4694-B611-89A4EF650255}"/>
              </a:ext>
            </a:extLst>
          </p:cNvPr>
          <p:cNvSpPr/>
          <p:nvPr userDrawn="1"/>
        </p:nvSpPr>
        <p:spPr>
          <a:xfrm flipV="1">
            <a:off x="10357149" y="5733026"/>
            <a:ext cx="185970" cy="185970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16">
            <a:extLst>
              <a:ext uri="{FF2B5EF4-FFF2-40B4-BE49-F238E27FC236}">
                <a16:creationId xmlns:a16="http://schemas.microsoft.com/office/drawing/2014/main" xmlns="" id="{6535900F-70AF-4781-802D-E9419480C6D2}"/>
              </a:ext>
            </a:extLst>
          </p:cNvPr>
          <p:cNvSpPr/>
          <p:nvPr userDrawn="1"/>
        </p:nvSpPr>
        <p:spPr>
          <a:xfrm>
            <a:off x="8877300" y="4324350"/>
            <a:ext cx="3905250" cy="2247900"/>
          </a:xfrm>
          <a:custGeom>
            <a:avLst/>
            <a:gdLst>
              <a:gd name="connsiteX0" fmla="*/ 76930 w 4077430"/>
              <a:gd name="connsiteY0" fmla="*/ 2247900 h 2283177"/>
              <a:gd name="connsiteX1" fmla="*/ 172180 w 4077430"/>
              <a:gd name="connsiteY1" fmla="*/ 2247900 h 2283177"/>
              <a:gd name="connsiteX2" fmla="*/ 3258280 w 4077430"/>
              <a:gd name="connsiteY2" fmla="*/ 1295400 h 2283177"/>
              <a:gd name="connsiteX3" fmla="*/ 4077430 w 4077430"/>
              <a:gd name="connsiteY3" fmla="*/ 0 h 2283177"/>
              <a:gd name="connsiteX0" fmla="*/ 0 w 3905250"/>
              <a:gd name="connsiteY0" fmla="*/ 2247900 h 2247900"/>
              <a:gd name="connsiteX1" fmla="*/ 3086100 w 3905250"/>
              <a:gd name="connsiteY1" fmla="*/ 1295400 h 2247900"/>
              <a:gd name="connsiteX2" fmla="*/ 3905250 w 3905250"/>
              <a:gd name="connsiteY2" fmla="*/ 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47900">
                <a:moveTo>
                  <a:pt x="0" y="2247900"/>
                </a:moveTo>
                <a:cubicBezTo>
                  <a:pt x="530225" y="2089150"/>
                  <a:pt x="2435225" y="1670050"/>
                  <a:pt x="3086100" y="1295400"/>
                </a:cubicBezTo>
                <a:cubicBezTo>
                  <a:pt x="3736975" y="920750"/>
                  <a:pt x="3821112" y="460375"/>
                  <a:pt x="3905250" y="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A4B5D45A-4080-40E6-9CD2-862FC9D739ED}"/>
              </a:ext>
            </a:extLst>
          </p:cNvPr>
          <p:cNvSpPr/>
          <p:nvPr userDrawn="1"/>
        </p:nvSpPr>
        <p:spPr>
          <a:xfrm flipV="1">
            <a:off x="290814" y="6532665"/>
            <a:ext cx="142202" cy="142202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xmlns="" id="{12FE22DC-46AB-4A1E-B9E3-A9FF2D63441B}"/>
              </a:ext>
            </a:extLst>
          </p:cNvPr>
          <p:cNvSpPr/>
          <p:nvPr userDrawn="1"/>
        </p:nvSpPr>
        <p:spPr>
          <a:xfrm>
            <a:off x="5639272" y="1809326"/>
            <a:ext cx="5785965" cy="533400"/>
          </a:xfrm>
          <a:prstGeom prst="roundRect">
            <a:avLst/>
          </a:prstGeom>
          <a:solidFill>
            <a:srgbClr val="FFC844"/>
          </a:solidFill>
          <a:ln w="28575">
            <a:solidFill>
              <a:srgbClr val="FFC4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xmlns="" id="{D54491E0-58C1-4C46-B832-BDAC53089A8A}"/>
              </a:ext>
            </a:extLst>
          </p:cNvPr>
          <p:cNvSpPr/>
          <p:nvPr userDrawn="1"/>
        </p:nvSpPr>
        <p:spPr>
          <a:xfrm>
            <a:off x="5639272" y="3407800"/>
            <a:ext cx="5785965" cy="533400"/>
          </a:xfrm>
          <a:prstGeom prst="roundRect">
            <a:avLst/>
          </a:prstGeom>
          <a:solidFill>
            <a:srgbClr val="3181EA"/>
          </a:solidFill>
          <a:ln w="28575">
            <a:solidFill>
              <a:srgbClr val="5B9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xmlns="" id="{59DCF1DF-1602-4A47-B4F5-AA2FE2E9CF77}"/>
              </a:ext>
            </a:extLst>
          </p:cNvPr>
          <p:cNvSpPr/>
          <p:nvPr userDrawn="1"/>
        </p:nvSpPr>
        <p:spPr>
          <a:xfrm>
            <a:off x="5639272" y="4188632"/>
            <a:ext cx="5785965" cy="533400"/>
          </a:xfrm>
          <a:prstGeom prst="roundRect">
            <a:avLst/>
          </a:prstGeom>
          <a:solidFill>
            <a:srgbClr val="3181EA"/>
          </a:solidFill>
          <a:ln w="28575">
            <a:solidFill>
              <a:srgbClr val="5B9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xmlns="" id="{8C8B4048-4935-42CA-8A6C-29CF173FFB51}"/>
              </a:ext>
            </a:extLst>
          </p:cNvPr>
          <p:cNvSpPr/>
          <p:nvPr userDrawn="1"/>
        </p:nvSpPr>
        <p:spPr>
          <a:xfrm>
            <a:off x="5639272" y="2608563"/>
            <a:ext cx="5785965" cy="533400"/>
          </a:xfrm>
          <a:prstGeom prst="roundRect">
            <a:avLst/>
          </a:prstGeom>
          <a:solidFill>
            <a:srgbClr val="3181EA"/>
          </a:solidFill>
          <a:ln w="28575">
            <a:solidFill>
              <a:srgbClr val="5B9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xmlns="" id="{21274973-3E90-4DB7-BB4B-92D2BEBD5F2B}"/>
              </a:ext>
            </a:extLst>
          </p:cNvPr>
          <p:cNvSpPr/>
          <p:nvPr userDrawn="1"/>
        </p:nvSpPr>
        <p:spPr>
          <a:xfrm>
            <a:off x="5639272" y="4988174"/>
            <a:ext cx="5785965" cy="533400"/>
          </a:xfrm>
          <a:prstGeom prst="roundRect">
            <a:avLst/>
          </a:prstGeom>
          <a:solidFill>
            <a:srgbClr val="3181EA"/>
          </a:solidFill>
          <a:ln w="28575">
            <a:solidFill>
              <a:srgbClr val="5B9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xmlns="" id="{B861A666-0D72-402B-87E4-688B643B29E5}"/>
              </a:ext>
            </a:extLst>
          </p:cNvPr>
          <p:cNvSpPr/>
          <p:nvPr userDrawn="1"/>
        </p:nvSpPr>
        <p:spPr>
          <a:xfrm>
            <a:off x="9601200" y="211365"/>
            <a:ext cx="2324100" cy="1113432"/>
          </a:xfrm>
          <a:custGeom>
            <a:avLst/>
            <a:gdLst>
              <a:gd name="connsiteX0" fmla="*/ 0 w 2095500"/>
              <a:gd name="connsiteY0" fmla="*/ 182982 h 1101379"/>
              <a:gd name="connsiteX1" fmla="*/ 444500 w 2095500"/>
              <a:gd name="connsiteY1" fmla="*/ 55982 h 1101379"/>
              <a:gd name="connsiteX2" fmla="*/ 1371600 w 2095500"/>
              <a:gd name="connsiteY2" fmla="*/ 983082 h 1101379"/>
              <a:gd name="connsiteX3" fmla="*/ 2095500 w 2095500"/>
              <a:gd name="connsiteY3" fmla="*/ 1059282 h 1101379"/>
              <a:gd name="connsiteX0" fmla="*/ 0 w 2324100"/>
              <a:gd name="connsiteY0" fmla="*/ 156935 h 1113432"/>
              <a:gd name="connsiteX1" fmla="*/ 673100 w 2324100"/>
              <a:gd name="connsiteY1" fmla="*/ 68035 h 1113432"/>
              <a:gd name="connsiteX2" fmla="*/ 1600200 w 2324100"/>
              <a:gd name="connsiteY2" fmla="*/ 995135 h 1113432"/>
              <a:gd name="connsiteX3" fmla="*/ 2324100 w 2324100"/>
              <a:gd name="connsiteY3" fmla="*/ 1071335 h 111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1113432">
                <a:moveTo>
                  <a:pt x="0" y="156935"/>
                </a:moveTo>
                <a:cubicBezTo>
                  <a:pt x="107950" y="26760"/>
                  <a:pt x="406400" y="-71665"/>
                  <a:pt x="673100" y="68035"/>
                </a:cubicBezTo>
                <a:cubicBezTo>
                  <a:pt x="939800" y="207735"/>
                  <a:pt x="1325033" y="827918"/>
                  <a:pt x="1600200" y="995135"/>
                </a:cubicBezTo>
                <a:cubicBezTo>
                  <a:pt x="1875367" y="1162352"/>
                  <a:pt x="2099733" y="1116843"/>
                  <a:pt x="2324100" y="1071335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Полилиния: фигура 34">
            <a:extLst>
              <a:ext uri="{FF2B5EF4-FFF2-40B4-BE49-F238E27FC236}">
                <a16:creationId xmlns:a16="http://schemas.microsoft.com/office/drawing/2014/main" xmlns="" id="{41B4ABCB-6007-4478-B4BB-B7F7758D6AD0}"/>
              </a:ext>
            </a:extLst>
          </p:cNvPr>
          <p:cNvSpPr/>
          <p:nvPr userDrawn="1"/>
        </p:nvSpPr>
        <p:spPr>
          <a:xfrm>
            <a:off x="5763719" y="-246336"/>
            <a:ext cx="3739055" cy="854799"/>
          </a:xfrm>
          <a:custGeom>
            <a:avLst/>
            <a:gdLst>
              <a:gd name="connsiteX0" fmla="*/ 1295400 w 1295400"/>
              <a:gd name="connsiteY0" fmla="*/ 88900 h 192837"/>
              <a:gd name="connsiteX1" fmla="*/ 850900 w 1295400"/>
              <a:gd name="connsiteY1" fmla="*/ 190500 h 192837"/>
              <a:gd name="connsiteX2" fmla="*/ 0 w 1295400"/>
              <a:gd name="connsiteY2" fmla="*/ 0 h 192837"/>
              <a:gd name="connsiteX0" fmla="*/ 3739055 w 3739055"/>
              <a:gd name="connsiteY0" fmla="*/ 735286 h 880933"/>
              <a:gd name="connsiteX1" fmla="*/ 3294555 w 3739055"/>
              <a:gd name="connsiteY1" fmla="*/ 836886 h 880933"/>
              <a:gd name="connsiteX2" fmla="*/ 0 w 3739055"/>
              <a:gd name="connsiteY2" fmla="*/ 0 h 880933"/>
              <a:gd name="connsiteX0" fmla="*/ 3739055 w 3739055"/>
              <a:gd name="connsiteY0" fmla="*/ 735286 h 880933"/>
              <a:gd name="connsiteX1" fmla="*/ 3294555 w 3739055"/>
              <a:gd name="connsiteY1" fmla="*/ 836886 h 880933"/>
              <a:gd name="connsiteX2" fmla="*/ 0 w 3739055"/>
              <a:gd name="connsiteY2" fmla="*/ 0 h 880933"/>
              <a:gd name="connsiteX0" fmla="*/ 3739055 w 3766759"/>
              <a:gd name="connsiteY0" fmla="*/ 735286 h 854799"/>
              <a:gd name="connsiteX1" fmla="*/ 3294555 w 3766759"/>
              <a:gd name="connsiteY1" fmla="*/ 836886 h 854799"/>
              <a:gd name="connsiteX2" fmla="*/ 0 w 3766759"/>
              <a:gd name="connsiteY2" fmla="*/ 0 h 854799"/>
              <a:gd name="connsiteX0" fmla="*/ 3739055 w 3739055"/>
              <a:gd name="connsiteY0" fmla="*/ 735286 h 854799"/>
              <a:gd name="connsiteX1" fmla="*/ 2553576 w 3739055"/>
              <a:gd name="connsiteY1" fmla="*/ 836886 h 854799"/>
              <a:gd name="connsiteX2" fmla="*/ 0 w 3739055"/>
              <a:gd name="connsiteY2" fmla="*/ 0 h 85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9055" h="854799">
                <a:moveTo>
                  <a:pt x="3739055" y="735286"/>
                </a:moveTo>
                <a:cubicBezTo>
                  <a:pt x="3624755" y="793494"/>
                  <a:pt x="3334407" y="896372"/>
                  <a:pt x="2553576" y="836886"/>
                </a:cubicBezTo>
                <a:cubicBezTo>
                  <a:pt x="1772745" y="777400"/>
                  <a:pt x="506686" y="277027"/>
                  <a:pt x="0" y="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xmlns="" id="{8445F36A-1BD9-4AD7-B97C-83882A75D23B}"/>
              </a:ext>
            </a:extLst>
          </p:cNvPr>
          <p:cNvSpPr/>
          <p:nvPr userDrawn="1"/>
        </p:nvSpPr>
        <p:spPr>
          <a:xfrm flipV="1">
            <a:off x="11461671" y="974372"/>
            <a:ext cx="213597" cy="213597"/>
          </a:xfrm>
          <a:prstGeom prst="ellipse">
            <a:avLst/>
          </a:prstGeom>
          <a:noFill/>
          <a:ln w="25400">
            <a:solidFill>
              <a:srgbClr val="146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xmlns="" id="{47225C6F-5153-4836-B294-05001F78A7E0}"/>
              </a:ext>
            </a:extLst>
          </p:cNvPr>
          <p:cNvSpPr/>
          <p:nvPr userDrawn="1"/>
        </p:nvSpPr>
        <p:spPr>
          <a:xfrm flipV="1">
            <a:off x="9602788" y="74014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xmlns="" id="{42787C92-3408-4E90-BB7A-AA1146969BE3}"/>
              </a:ext>
            </a:extLst>
          </p:cNvPr>
          <p:cNvSpPr/>
          <p:nvPr userDrawn="1"/>
        </p:nvSpPr>
        <p:spPr>
          <a:xfrm flipV="1">
            <a:off x="4779400" y="3148621"/>
            <a:ext cx="185970" cy="185970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xmlns="" id="{A964FC69-BC98-4F1B-8DCE-9743E53C795F}"/>
              </a:ext>
            </a:extLst>
          </p:cNvPr>
          <p:cNvSpPr/>
          <p:nvPr userDrawn="1"/>
        </p:nvSpPr>
        <p:spPr>
          <a:xfrm flipV="1">
            <a:off x="5143623" y="3906959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Текст 39">
            <a:extLst>
              <a:ext uri="{FF2B5EF4-FFF2-40B4-BE49-F238E27FC236}">
                <a16:creationId xmlns:a16="http://schemas.microsoft.com/office/drawing/2014/main" xmlns="" id="{01B5754D-15C4-48D5-BA64-70F0CEFD2E57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758633" y="1862765"/>
            <a:ext cx="5666604" cy="444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300" kern="1200" spc="300" dirty="0" smtClean="0">
                <a:solidFill>
                  <a:schemeClr val="bg1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3" name="Текст 39">
            <a:extLst>
              <a:ext uri="{FF2B5EF4-FFF2-40B4-BE49-F238E27FC236}">
                <a16:creationId xmlns:a16="http://schemas.microsoft.com/office/drawing/2014/main" xmlns="" id="{EB8858EB-65DF-4061-83E4-A3107837C5D5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5485498" y="564428"/>
            <a:ext cx="5939739" cy="104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6500" kern="1200" dirty="0" smtClean="0">
                <a:solidFill>
                  <a:srgbClr val="1A73E8"/>
                </a:solidFill>
                <a:latin typeface="Oswald SemiBold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4" name="Текст 39">
            <a:extLst>
              <a:ext uri="{FF2B5EF4-FFF2-40B4-BE49-F238E27FC236}">
                <a16:creationId xmlns:a16="http://schemas.microsoft.com/office/drawing/2014/main" xmlns="" id="{3D6E7C79-1894-4B66-A919-B2E85225EA0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758633" y="2662002"/>
            <a:ext cx="5666604" cy="444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300" kern="1200" spc="300" dirty="0" smtClean="0">
                <a:solidFill>
                  <a:schemeClr val="bg1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5" name="Текст 39">
            <a:extLst>
              <a:ext uri="{FF2B5EF4-FFF2-40B4-BE49-F238E27FC236}">
                <a16:creationId xmlns:a16="http://schemas.microsoft.com/office/drawing/2014/main" xmlns="" id="{389C4CEA-22F0-4EA0-A195-D8FAE7F95B3D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5758633" y="3461239"/>
            <a:ext cx="5666604" cy="444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300" kern="1200" spc="300" dirty="0" smtClean="0">
                <a:solidFill>
                  <a:schemeClr val="bg1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6" name="Текст 39">
            <a:extLst>
              <a:ext uri="{FF2B5EF4-FFF2-40B4-BE49-F238E27FC236}">
                <a16:creationId xmlns:a16="http://schemas.microsoft.com/office/drawing/2014/main" xmlns="" id="{2D590DF7-6CDE-4360-9686-05148A621B0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5758633" y="4242071"/>
            <a:ext cx="5666604" cy="444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300" kern="1200" spc="300" dirty="0" smtClean="0">
                <a:solidFill>
                  <a:schemeClr val="bg1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7" name="Текст 39">
            <a:extLst>
              <a:ext uri="{FF2B5EF4-FFF2-40B4-BE49-F238E27FC236}">
                <a16:creationId xmlns:a16="http://schemas.microsoft.com/office/drawing/2014/main" xmlns="" id="{FFEBA5D0-B4DE-4621-92AC-96858115089F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758633" y="5041613"/>
            <a:ext cx="5666604" cy="44408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300" kern="1200" spc="300" dirty="0" smtClean="0">
                <a:solidFill>
                  <a:schemeClr val="bg1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6" name="Полилиния: фигура 55">
            <a:extLst>
              <a:ext uri="{FF2B5EF4-FFF2-40B4-BE49-F238E27FC236}">
                <a16:creationId xmlns:a16="http://schemas.microsoft.com/office/drawing/2014/main" xmlns="" id="{0FB6958D-9866-4384-A11C-0CB55DB50313}"/>
              </a:ext>
            </a:extLst>
          </p:cNvPr>
          <p:cNvSpPr/>
          <p:nvPr userDrawn="1"/>
        </p:nvSpPr>
        <p:spPr>
          <a:xfrm rot="9370675" flipH="1">
            <a:off x="-86318" y="4483156"/>
            <a:ext cx="12579494" cy="4073786"/>
          </a:xfrm>
          <a:custGeom>
            <a:avLst/>
            <a:gdLst>
              <a:gd name="connsiteX0" fmla="*/ 1962447 w 6552336"/>
              <a:gd name="connsiteY0" fmla="*/ 200921 h 4165586"/>
              <a:gd name="connsiteX1" fmla="*/ 247947 w 6552336"/>
              <a:gd name="connsiteY1" fmla="*/ 1477271 h 4165586"/>
              <a:gd name="connsiteX2" fmla="*/ 209847 w 6552336"/>
              <a:gd name="connsiteY2" fmla="*/ 3248921 h 4165586"/>
              <a:gd name="connsiteX3" fmla="*/ 2133897 w 6552336"/>
              <a:gd name="connsiteY3" fmla="*/ 4144271 h 4165586"/>
              <a:gd name="connsiteX4" fmla="*/ 4534197 w 6552336"/>
              <a:gd name="connsiteY4" fmla="*/ 3725171 h 4165586"/>
              <a:gd name="connsiteX5" fmla="*/ 6286797 w 6552336"/>
              <a:gd name="connsiteY5" fmla="*/ 2010671 h 4165586"/>
              <a:gd name="connsiteX6" fmla="*/ 6324897 w 6552336"/>
              <a:gd name="connsiteY6" fmla="*/ 105671 h 4165586"/>
              <a:gd name="connsiteX7" fmla="*/ 4172247 w 6552336"/>
              <a:gd name="connsiteY7" fmla="*/ 239021 h 4165586"/>
              <a:gd name="connsiteX8" fmla="*/ 2229147 w 6552336"/>
              <a:gd name="connsiteY8" fmla="*/ 181871 h 4165586"/>
              <a:gd name="connsiteX0" fmla="*/ 1962447 w 6552336"/>
              <a:gd name="connsiteY0" fmla="*/ 200921 h 4165586"/>
              <a:gd name="connsiteX1" fmla="*/ 247947 w 6552336"/>
              <a:gd name="connsiteY1" fmla="*/ 1477271 h 4165586"/>
              <a:gd name="connsiteX2" fmla="*/ 209847 w 6552336"/>
              <a:gd name="connsiteY2" fmla="*/ 3248921 h 4165586"/>
              <a:gd name="connsiteX3" fmla="*/ 2133897 w 6552336"/>
              <a:gd name="connsiteY3" fmla="*/ 4144271 h 4165586"/>
              <a:gd name="connsiteX4" fmla="*/ 4534197 w 6552336"/>
              <a:gd name="connsiteY4" fmla="*/ 3725171 h 4165586"/>
              <a:gd name="connsiteX5" fmla="*/ 6286797 w 6552336"/>
              <a:gd name="connsiteY5" fmla="*/ 2010671 h 4165586"/>
              <a:gd name="connsiteX6" fmla="*/ 6324897 w 6552336"/>
              <a:gd name="connsiteY6" fmla="*/ 105671 h 4165586"/>
              <a:gd name="connsiteX7" fmla="*/ 4172247 w 6552336"/>
              <a:gd name="connsiteY7" fmla="*/ 239021 h 4165586"/>
              <a:gd name="connsiteX8" fmla="*/ 2229147 w 6552336"/>
              <a:gd name="connsiteY8" fmla="*/ 181871 h 4165586"/>
              <a:gd name="connsiteX9" fmla="*/ 1962447 w 6552336"/>
              <a:gd name="connsiteY9" fmla="*/ 200921 h 4165586"/>
              <a:gd name="connsiteX0" fmla="*/ 247947 w 6552336"/>
              <a:gd name="connsiteY0" fmla="*/ 1477271 h 4165586"/>
              <a:gd name="connsiteX1" fmla="*/ 209847 w 6552336"/>
              <a:gd name="connsiteY1" fmla="*/ 3248921 h 4165586"/>
              <a:gd name="connsiteX2" fmla="*/ 2133897 w 6552336"/>
              <a:gd name="connsiteY2" fmla="*/ 4144271 h 4165586"/>
              <a:gd name="connsiteX3" fmla="*/ 4534197 w 6552336"/>
              <a:gd name="connsiteY3" fmla="*/ 3725171 h 4165586"/>
              <a:gd name="connsiteX4" fmla="*/ 6286797 w 6552336"/>
              <a:gd name="connsiteY4" fmla="*/ 2010671 h 4165586"/>
              <a:gd name="connsiteX5" fmla="*/ 6324897 w 6552336"/>
              <a:gd name="connsiteY5" fmla="*/ 105671 h 4165586"/>
              <a:gd name="connsiteX6" fmla="*/ 4172247 w 6552336"/>
              <a:gd name="connsiteY6" fmla="*/ 239021 h 4165586"/>
              <a:gd name="connsiteX7" fmla="*/ 2229147 w 6552336"/>
              <a:gd name="connsiteY7" fmla="*/ 181871 h 4165586"/>
              <a:gd name="connsiteX8" fmla="*/ 1962447 w 6552336"/>
              <a:gd name="connsiteY8" fmla="*/ 200921 h 4165586"/>
              <a:gd name="connsiteX9" fmla="*/ 339387 w 6552336"/>
              <a:gd name="connsiteY9" fmla="*/ 1568711 h 4165586"/>
              <a:gd name="connsiteX0" fmla="*/ 247947 w 6552336"/>
              <a:gd name="connsiteY0" fmla="*/ 1477271 h 4165586"/>
              <a:gd name="connsiteX1" fmla="*/ 209847 w 6552336"/>
              <a:gd name="connsiteY1" fmla="*/ 3248921 h 4165586"/>
              <a:gd name="connsiteX2" fmla="*/ 2133897 w 6552336"/>
              <a:gd name="connsiteY2" fmla="*/ 4144271 h 4165586"/>
              <a:gd name="connsiteX3" fmla="*/ 4534197 w 6552336"/>
              <a:gd name="connsiteY3" fmla="*/ 3725171 h 4165586"/>
              <a:gd name="connsiteX4" fmla="*/ 6286797 w 6552336"/>
              <a:gd name="connsiteY4" fmla="*/ 2010671 h 4165586"/>
              <a:gd name="connsiteX5" fmla="*/ 6324897 w 6552336"/>
              <a:gd name="connsiteY5" fmla="*/ 105671 h 4165586"/>
              <a:gd name="connsiteX6" fmla="*/ 4172247 w 6552336"/>
              <a:gd name="connsiteY6" fmla="*/ 239021 h 4165586"/>
              <a:gd name="connsiteX7" fmla="*/ 2229147 w 6552336"/>
              <a:gd name="connsiteY7" fmla="*/ 181871 h 4165586"/>
              <a:gd name="connsiteX8" fmla="*/ 1962447 w 6552336"/>
              <a:gd name="connsiteY8" fmla="*/ 20092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6" fmla="*/ 2019300 w 6342489"/>
              <a:gd name="connsiteY6" fmla="*/ 181871 h 4165586"/>
              <a:gd name="connsiteX7" fmla="*/ 1752600 w 6342489"/>
              <a:gd name="connsiteY7" fmla="*/ 20092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6" fmla="*/ 2019300 w 6342489"/>
              <a:gd name="connsiteY6" fmla="*/ 18187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0" fmla="*/ 0 w 6342489"/>
              <a:gd name="connsiteY0" fmla="*/ 3143250 h 4059915"/>
              <a:gd name="connsiteX1" fmla="*/ 1924050 w 6342489"/>
              <a:gd name="connsiteY1" fmla="*/ 4038600 h 4059915"/>
              <a:gd name="connsiteX2" fmla="*/ 4324350 w 6342489"/>
              <a:gd name="connsiteY2" fmla="*/ 3619500 h 4059915"/>
              <a:gd name="connsiteX3" fmla="*/ 6076950 w 6342489"/>
              <a:gd name="connsiteY3" fmla="*/ 1905000 h 4059915"/>
              <a:gd name="connsiteX4" fmla="*/ 6115050 w 6342489"/>
              <a:gd name="connsiteY4" fmla="*/ 0 h 4059915"/>
              <a:gd name="connsiteX0" fmla="*/ 0 w 6076950"/>
              <a:gd name="connsiteY0" fmla="*/ 1238250 h 2154915"/>
              <a:gd name="connsiteX1" fmla="*/ 1924050 w 6076950"/>
              <a:gd name="connsiteY1" fmla="*/ 2133600 h 2154915"/>
              <a:gd name="connsiteX2" fmla="*/ 4324350 w 6076950"/>
              <a:gd name="connsiteY2" fmla="*/ 1714500 h 2154915"/>
              <a:gd name="connsiteX3" fmla="*/ 6076950 w 6076950"/>
              <a:gd name="connsiteY3" fmla="*/ 0 h 2154915"/>
              <a:gd name="connsiteX0" fmla="*/ 0 w 6145834"/>
              <a:gd name="connsiteY0" fmla="*/ 1260836 h 2175657"/>
              <a:gd name="connsiteX1" fmla="*/ 1924050 w 6145834"/>
              <a:gd name="connsiteY1" fmla="*/ 2156186 h 2175657"/>
              <a:gd name="connsiteX2" fmla="*/ 4324350 w 6145834"/>
              <a:gd name="connsiteY2" fmla="*/ 1737086 h 2175657"/>
              <a:gd name="connsiteX3" fmla="*/ 5994619 w 6145834"/>
              <a:gd name="connsiteY3" fmla="*/ 172996 h 2175657"/>
              <a:gd name="connsiteX4" fmla="*/ 6076950 w 6145834"/>
              <a:gd name="connsiteY4" fmla="*/ 22586 h 2175657"/>
              <a:gd name="connsiteX0" fmla="*/ 0 w 6145834"/>
              <a:gd name="connsiteY0" fmla="*/ 1260836 h 2175657"/>
              <a:gd name="connsiteX1" fmla="*/ 1924050 w 6145834"/>
              <a:gd name="connsiteY1" fmla="*/ 2156186 h 2175657"/>
              <a:gd name="connsiteX2" fmla="*/ 4324350 w 6145834"/>
              <a:gd name="connsiteY2" fmla="*/ 1737086 h 2175657"/>
              <a:gd name="connsiteX3" fmla="*/ 5994619 w 6145834"/>
              <a:gd name="connsiteY3" fmla="*/ 172996 h 2175657"/>
              <a:gd name="connsiteX4" fmla="*/ 6076950 w 6145834"/>
              <a:gd name="connsiteY4" fmla="*/ 22586 h 2175657"/>
              <a:gd name="connsiteX0" fmla="*/ 0 w 9488682"/>
              <a:gd name="connsiteY0" fmla="*/ 2761808 h 3676629"/>
              <a:gd name="connsiteX1" fmla="*/ 1924050 w 9488682"/>
              <a:gd name="connsiteY1" fmla="*/ 3657158 h 3676629"/>
              <a:gd name="connsiteX2" fmla="*/ 4324350 w 9488682"/>
              <a:gd name="connsiteY2" fmla="*/ 3238058 h 3676629"/>
              <a:gd name="connsiteX3" fmla="*/ 5994619 w 9488682"/>
              <a:gd name="connsiteY3" fmla="*/ 1673968 h 3676629"/>
              <a:gd name="connsiteX4" fmla="*/ 9488682 w 9488682"/>
              <a:gd name="connsiteY4" fmla="*/ 0 h 3676629"/>
              <a:gd name="connsiteX0" fmla="*/ 0 w 13443352"/>
              <a:gd name="connsiteY0" fmla="*/ 3094677 h 4009498"/>
              <a:gd name="connsiteX1" fmla="*/ 1924050 w 13443352"/>
              <a:gd name="connsiteY1" fmla="*/ 3990027 h 4009498"/>
              <a:gd name="connsiteX2" fmla="*/ 4324350 w 13443352"/>
              <a:gd name="connsiteY2" fmla="*/ 3570927 h 4009498"/>
              <a:gd name="connsiteX3" fmla="*/ 5994619 w 13443352"/>
              <a:gd name="connsiteY3" fmla="*/ 2006837 h 4009498"/>
              <a:gd name="connsiteX4" fmla="*/ 13443352 w 13443352"/>
              <a:gd name="connsiteY4" fmla="*/ 0 h 4009498"/>
              <a:gd name="connsiteX0" fmla="*/ 0 w 13523518"/>
              <a:gd name="connsiteY0" fmla="*/ 3147306 h 4062127"/>
              <a:gd name="connsiteX1" fmla="*/ 1924050 w 13523518"/>
              <a:gd name="connsiteY1" fmla="*/ 4042656 h 4062127"/>
              <a:gd name="connsiteX2" fmla="*/ 4324350 w 13523518"/>
              <a:gd name="connsiteY2" fmla="*/ 3623556 h 4062127"/>
              <a:gd name="connsiteX3" fmla="*/ 5994619 w 13523518"/>
              <a:gd name="connsiteY3" fmla="*/ 2059466 h 4062127"/>
              <a:gd name="connsiteX4" fmla="*/ 13523518 w 13523518"/>
              <a:gd name="connsiteY4" fmla="*/ 0 h 4062127"/>
              <a:gd name="connsiteX0" fmla="*/ 0 w 13523518"/>
              <a:gd name="connsiteY0" fmla="*/ 3147306 h 4062127"/>
              <a:gd name="connsiteX1" fmla="*/ 1924050 w 13523518"/>
              <a:gd name="connsiteY1" fmla="*/ 4042656 h 4062127"/>
              <a:gd name="connsiteX2" fmla="*/ 4324350 w 13523518"/>
              <a:gd name="connsiteY2" fmla="*/ 3623556 h 4062127"/>
              <a:gd name="connsiteX3" fmla="*/ 5994619 w 13523518"/>
              <a:gd name="connsiteY3" fmla="*/ 2059466 h 4062127"/>
              <a:gd name="connsiteX4" fmla="*/ 13523518 w 13523518"/>
              <a:gd name="connsiteY4" fmla="*/ 0 h 4062127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077955"/>
              <a:gd name="connsiteX1" fmla="*/ 1001714 w 13581208"/>
              <a:gd name="connsiteY1" fmla="*/ 3880207 h 4077955"/>
              <a:gd name="connsiteX2" fmla="*/ 1924050 w 13581208"/>
              <a:gd name="connsiteY2" fmla="*/ 4068125 h 4077955"/>
              <a:gd name="connsiteX3" fmla="*/ 4324350 w 13581208"/>
              <a:gd name="connsiteY3" fmla="*/ 3649025 h 4077955"/>
              <a:gd name="connsiteX4" fmla="*/ 5994619 w 13581208"/>
              <a:gd name="connsiteY4" fmla="*/ 2084935 h 4077955"/>
              <a:gd name="connsiteX5" fmla="*/ 13581208 w 13581208"/>
              <a:gd name="connsiteY5" fmla="*/ 0 h 4077955"/>
              <a:gd name="connsiteX0" fmla="*/ 0 w 12579494"/>
              <a:gd name="connsiteY0" fmla="*/ 3880207 h 4077955"/>
              <a:gd name="connsiteX1" fmla="*/ 922336 w 12579494"/>
              <a:gd name="connsiteY1" fmla="*/ 4068125 h 4077955"/>
              <a:gd name="connsiteX2" fmla="*/ 3322636 w 12579494"/>
              <a:gd name="connsiteY2" fmla="*/ 3649025 h 4077955"/>
              <a:gd name="connsiteX3" fmla="*/ 4992905 w 12579494"/>
              <a:gd name="connsiteY3" fmla="*/ 2084935 h 4077955"/>
              <a:gd name="connsiteX4" fmla="*/ 12579494 w 12579494"/>
              <a:gd name="connsiteY4" fmla="*/ 0 h 4077955"/>
              <a:gd name="connsiteX0" fmla="*/ 0 w 12579494"/>
              <a:gd name="connsiteY0" fmla="*/ 3880207 h 3880207"/>
              <a:gd name="connsiteX1" fmla="*/ 3322636 w 12579494"/>
              <a:gd name="connsiteY1" fmla="*/ 3649025 h 3880207"/>
              <a:gd name="connsiteX2" fmla="*/ 4992905 w 12579494"/>
              <a:gd name="connsiteY2" fmla="*/ 2084935 h 3880207"/>
              <a:gd name="connsiteX3" fmla="*/ 12579494 w 12579494"/>
              <a:gd name="connsiteY3" fmla="*/ 0 h 3880207"/>
              <a:gd name="connsiteX0" fmla="*/ 0 w 12579494"/>
              <a:gd name="connsiteY0" fmla="*/ 3880207 h 4034366"/>
              <a:gd name="connsiteX1" fmla="*/ 3322636 w 12579494"/>
              <a:gd name="connsiteY1" fmla="*/ 3649025 h 4034366"/>
              <a:gd name="connsiteX2" fmla="*/ 4992905 w 12579494"/>
              <a:gd name="connsiteY2" fmla="*/ 2084935 h 4034366"/>
              <a:gd name="connsiteX3" fmla="*/ 12579494 w 12579494"/>
              <a:gd name="connsiteY3" fmla="*/ 0 h 4034366"/>
              <a:gd name="connsiteX0" fmla="*/ 0 w 12579494"/>
              <a:gd name="connsiteY0" fmla="*/ 3880207 h 4073786"/>
              <a:gd name="connsiteX1" fmla="*/ 3322636 w 12579494"/>
              <a:gd name="connsiteY1" fmla="*/ 3649025 h 4073786"/>
              <a:gd name="connsiteX2" fmla="*/ 4992905 w 12579494"/>
              <a:gd name="connsiteY2" fmla="*/ 2084935 h 4073786"/>
              <a:gd name="connsiteX3" fmla="*/ 12579494 w 12579494"/>
              <a:gd name="connsiteY3" fmla="*/ 0 h 407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9494" h="4073786">
                <a:moveTo>
                  <a:pt x="0" y="3880207"/>
                </a:moveTo>
                <a:cubicBezTo>
                  <a:pt x="1097279" y="4212278"/>
                  <a:pt x="2441317" y="4105479"/>
                  <a:pt x="3322636" y="3649025"/>
                </a:cubicBezTo>
                <a:cubicBezTo>
                  <a:pt x="4203955" y="3192571"/>
                  <a:pt x="4700424" y="2525957"/>
                  <a:pt x="4992905" y="2084935"/>
                </a:cubicBezTo>
                <a:cubicBezTo>
                  <a:pt x="5660748" y="1323081"/>
                  <a:pt x="9107301" y="360888"/>
                  <a:pt x="12579494" y="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Рисунок 57">
            <a:extLst>
              <a:ext uri="{FF2B5EF4-FFF2-40B4-BE49-F238E27FC236}">
                <a16:creationId xmlns:a16="http://schemas.microsoft.com/office/drawing/2014/main" xmlns="" id="{CFFFFD8C-2140-47A3-A3F3-D897BD86B04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023648" cy="6270560"/>
          </a:xfrm>
          <a:custGeom>
            <a:avLst/>
            <a:gdLst>
              <a:gd name="connsiteX0" fmla="*/ 0 w 6023648"/>
              <a:gd name="connsiteY0" fmla="*/ 0 h 6270560"/>
              <a:gd name="connsiteX1" fmla="*/ 6023648 w 6023648"/>
              <a:gd name="connsiteY1" fmla="*/ 0 h 6270560"/>
              <a:gd name="connsiteX2" fmla="*/ 5825728 w 6023648"/>
              <a:gd name="connsiteY2" fmla="*/ 75009 h 6270560"/>
              <a:gd name="connsiteX3" fmla="*/ 5067300 w 6023648"/>
              <a:gd name="connsiteY3" fmla="*/ 552450 h 6270560"/>
              <a:gd name="connsiteX4" fmla="*/ 4591050 w 6023648"/>
              <a:gd name="connsiteY4" fmla="*/ 2362200 h 6270560"/>
              <a:gd name="connsiteX5" fmla="*/ 4248150 w 6023648"/>
              <a:gd name="connsiteY5" fmla="*/ 3810000 h 6270560"/>
              <a:gd name="connsiteX6" fmla="*/ 3257550 w 6023648"/>
              <a:gd name="connsiteY6" fmla="*/ 5219700 h 6270560"/>
              <a:gd name="connsiteX7" fmla="*/ 1181100 w 6023648"/>
              <a:gd name="connsiteY7" fmla="*/ 5562600 h 6270560"/>
              <a:gd name="connsiteX8" fmla="*/ 323850 w 6023648"/>
              <a:gd name="connsiteY8" fmla="*/ 6267450 h 6270560"/>
              <a:gd name="connsiteX9" fmla="*/ 77539 w 6023648"/>
              <a:gd name="connsiteY9" fmla="*/ 6242075 h 6270560"/>
              <a:gd name="connsiteX10" fmla="*/ 0 w 6023648"/>
              <a:gd name="connsiteY10" fmla="*/ 6214254 h 62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23648" h="6270560">
                <a:moveTo>
                  <a:pt x="0" y="0"/>
                </a:moveTo>
                <a:lnTo>
                  <a:pt x="6023648" y="0"/>
                </a:lnTo>
                <a:lnTo>
                  <a:pt x="5825728" y="75009"/>
                </a:lnTo>
                <a:cubicBezTo>
                  <a:pt x="5533231" y="190500"/>
                  <a:pt x="5226050" y="338138"/>
                  <a:pt x="5067300" y="552450"/>
                </a:cubicBezTo>
                <a:cubicBezTo>
                  <a:pt x="4749800" y="981075"/>
                  <a:pt x="4727575" y="1819275"/>
                  <a:pt x="4591050" y="2362200"/>
                </a:cubicBezTo>
                <a:cubicBezTo>
                  <a:pt x="4454525" y="2905125"/>
                  <a:pt x="4470400" y="3333750"/>
                  <a:pt x="4248150" y="3810000"/>
                </a:cubicBezTo>
                <a:cubicBezTo>
                  <a:pt x="4025900" y="4286250"/>
                  <a:pt x="3768725" y="4927600"/>
                  <a:pt x="3257550" y="5219700"/>
                </a:cubicBezTo>
                <a:cubicBezTo>
                  <a:pt x="2746375" y="5511800"/>
                  <a:pt x="1670050" y="5387975"/>
                  <a:pt x="1181100" y="5562600"/>
                </a:cubicBezTo>
                <a:cubicBezTo>
                  <a:pt x="692150" y="5737225"/>
                  <a:pt x="641350" y="6232525"/>
                  <a:pt x="323850" y="6267450"/>
                </a:cubicBezTo>
                <a:cubicBezTo>
                  <a:pt x="244475" y="6276181"/>
                  <a:pt x="162123" y="6266160"/>
                  <a:pt x="77539" y="6242075"/>
                </a:cubicBezTo>
                <a:lnTo>
                  <a:pt x="0" y="621425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60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mph" presetSubtype="0" repeatCount="indefinite" fill="remove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7" presetClass="emph" presetSubtype="0" repeatCount="indefinite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7" presetClass="emph" presetSubtype="0" repeatCount="indefinite" fill="remove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 nodePh="1">
                                  <p:stCondLst>
                                    <p:cond delay="400"/>
                                  </p:stCondLst>
                                  <p:endCondLst>
                                    <p:cond evt="begin" delay="0">
                                      <p:tn val="1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7" grpId="0" animBg="1"/>
      <p:bldP spid="18" grpId="0" animBg="1"/>
      <p:bldP spid="18" grpId="1" animBg="1"/>
      <p:bldP spid="20" grpId="0" animBg="1"/>
      <p:bldP spid="23" grpId="0" animBg="1"/>
      <p:bldP spid="26" grpId="0" animBg="1"/>
      <p:bldP spid="29" grpId="0" animBg="1"/>
      <p:bldP spid="32" grpId="0" animBg="1"/>
      <p:bldP spid="34" grpId="0" animBg="1"/>
      <p:bldP spid="35" grpId="0" animBg="1"/>
      <p:bldP spid="36" grpId="0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8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xmlns="" id="{D1A787B3-D3B5-4C48-B023-7E2ED85AAA1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Полилиния: фигура 100">
            <a:extLst>
              <a:ext uri="{FF2B5EF4-FFF2-40B4-BE49-F238E27FC236}">
                <a16:creationId xmlns:a16="http://schemas.microsoft.com/office/drawing/2014/main" xmlns="" id="{3D7C9C4E-50C1-48CF-B553-76285546FC43}"/>
              </a:ext>
            </a:extLst>
          </p:cNvPr>
          <p:cNvSpPr/>
          <p:nvPr userDrawn="1"/>
        </p:nvSpPr>
        <p:spPr>
          <a:xfrm>
            <a:off x="-23447" y="0"/>
            <a:ext cx="6047025" cy="2452301"/>
          </a:xfrm>
          <a:custGeom>
            <a:avLst/>
            <a:gdLst>
              <a:gd name="connsiteX0" fmla="*/ 0 w 6047025"/>
              <a:gd name="connsiteY0" fmla="*/ 0 h 2452301"/>
              <a:gd name="connsiteX1" fmla="*/ 4361414 w 6047025"/>
              <a:gd name="connsiteY1" fmla="*/ 0 h 2452301"/>
              <a:gd name="connsiteX2" fmla="*/ 4381349 w 6047025"/>
              <a:gd name="connsiteY2" fmla="*/ 2790 h 2452301"/>
              <a:gd name="connsiteX3" fmla="*/ 5347453 w 6047025"/>
              <a:gd name="connsiteY3" fmla="*/ 169622 h 2452301"/>
              <a:gd name="connsiteX4" fmla="*/ 5753943 w 6047025"/>
              <a:gd name="connsiteY4" fmla="*/ 1253408 h 2452301"/>
              <a:gd name="connsiteX5" fmla="*/ 3484374 w 6047025"/>
              <a:gd name="connsiteY5" fmla="*/ 2432264 h 2452301"/>
              <a:gd name="connsiteX6" fmla="*/ 537323 w 6047025"/>
              <a:gd name="connsiteY6" fmla="*/ 2032974 h 2452301"/>
              <a:gd name="connsiteX7" fmla="*/ 35984 w 6047025"/>
              <a:gd name="connsiteY7" fmla="*/ 2098329 h 2452301"/>
              <a:gd name="connsiteX8" fmla="*/ 0 w 6047025"/>
              <a:gd name="connsiteY8" fmla="*/ 2107109 h 2452301"/>
              <a:gd name="connsiteX9" fmla="*/ 0 w 6047025"/>
              <a:gd name="connsiteY9" fmla="*/ 0 h 245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7025" h="2452301">
                <a:moveTo>
                  <a:pt x="0" y="0"/>
                </a:moveTo>
                <a:lnTo>
                  <a:pt x="4361414" y="0"/>
                </a:lnTo>
                <a:lnTo>
                  <a:pt x="4381349" y="2790"/>
                </a:lnTo>
                <a:cubicBezTo>
                  <a:pt x="4787807" y="61178"/>
                  <a:pt x="5126389" y="120404"/>
                  <a:pt x="5347453" y="169622"/>
                </a:cubicBezTo>
                <a:cubicBezTo>
                  <a:pt x="6358032" y="394618"/>
                  <a:pt x="6064456" y="876301"/>
                  <a:pt x="5753943" y="1253408"/>
                </a:cubicBezTo>
                <a:cubicBezTo>
                  <a:pt x="5443429" y="1630515"/>
                  <a:pt x="4353811" y="2302336"/>
                  <a:pt x="3484374" y="2432264"/>
                </a:cubicBezTo>
                <a:cubicBezTo>
                  <a:pt x="2614938" y="2562192"/>
                  <a:pt x="1406759" y="2017129"/>
                  <a:pt x="537323" y="2032974"/>
                </a:cubicBezTo>
                <a:cubicBezTo>
                  <a:pt x="374304" y="2035945"/>
                  <a:pt x="205330" y="2060863"/>
                  <a:pt x="35984" y="2098329"/>
                </a:cubicBezTo>
                <a:lnTo>
                  <a:pt x="0" y="2107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21" name="Рисунок 120">
            <a:extLst>
              <a:ext uri="{FF2B5EF4-FFF2-40B4-BE49-F238E27FC236}">
                <a16:creationId xmlns:a16="http://schemas.microsoft.com/office/drawing/2014/main" xmlns="" id="{E04B2C09-914F-44BE-865A-0FD395301B8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802171"/>
            <a:ext cx="4344173" cy="5055829"/>
          </a:xfrm>
          <a:custGeom>
            <a:avLst/>
            <a:gdLst>
              <a:gd name="connsiteX0" fmla="*/ 0 w 4344173"/>
              <a:gd name="connsiteY0" fmla="*/ 0 h 5055829"/>
              <a:gd name="connsiteX1" fmla="*/ 153525 w 4344173"/>
              <a:gd name="connsiteY1" fmla="*/ 48737 h 5055829"/>
              <a:gd name="connsiteX2" fmla="*/ 995176 w 4344173"/>
              <a:gd name="connsiteY2" fmla="*/ 227643 h 5055829"/>
              <a:gd name="connsiteX3" fmla="*/ 2866386 w 4344173"/>
              <a:gd name="connsiteY3" fmla="*/ 155479 h 5055829"/>
              <a:gd name="connsiteX4" fmla="*/ 4317099 w 4344173"/>
              <a:gd name="connsiteY4" fmla="*/ 1815252 h 5055829"/>
              <a:gd name="connsiteX5" fmla="*/ 3833528 w 4344173"/>
              <a:gd name="connsiteY5" fmla="*/ 3523134 h 5055829"/>
              <a:gd name="connsiteX6" fmla="*/ 4106850 w 4344173"/>
              <a:gd name="connsiteY6" fmla="*/ 4918305 h 5055829"/>
              <a:gd name="connsiteX7" fmla="*/ 4001165 w 4344173"/>
              <a:gd name="connsiteY7" fmla="*/ 5028269 h 5055829"/>
              <a:gd name="connsiteX8" fmla="*/ 3967756 w 4344173"/>
              <a:gd name="connsiteY8" fmla="*/ 5055829 h 5055829"/>
              <a:gd name="connsiteX9" fmla="*/ 0 w 4344173"/>
              <a:gd name="connsiteY9" fmla="*/ 5055829 h 505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4173" h="5055829">
                <a:moveTo>
                  <a:pt x="0" y="0"/>
                </a:moveTo>
                <a:lnTo>
                  <a:pt x="153525" y="48737"/>
                </a:lnTo>
                <a:cubicBezTo>
                  <a:pt x="424439" y="130423"/>
                  <a:pt x="702580" y="195570"/>
                  <a:pt x="995176" y="227643"/>
                </a:cubicBezTo>
                <a:cubicBezTo>
                  <a:pt x="1580367" y="291789"/>
                  <a:pt x="2312732" y="-109122"/>
                  <a:pt x="2866386" y="155479"/>
                </a:cubicBezTo>
                <a:cubicBezTo>
                  <a:pt x="3420039" y="420080"/>
                  <a:pt x="4155908" y="1253976"/>
                  <a:pt x="4317099" y="1815252"/>
                </a:cubicBezTo>
                <a:cubicBezTo>
                  <a:pt x="4478289" y="2376528"/>
                  <a:pt x="3868569" y="3005959"/>
                  <a:pt x="3833528" y="3523134"/>
                </a:cubicBezTo>
                <a:cubicBezTo>
                  <a:pt x="3798486" y="4040309"/>
                  <a:pt x="4425727" y="4533431"/>
                  <a:pt x="4106850" y="4918305"/>
                </a:cubicBezTo>
                <a:cubicBezTo>
                  <a:pt x="4076955" y="4954387"/>
                  <a:pt x="4041548" y="4991174"/>
                  <a:pt x="4001165" y="5028269"/>
                </a:cubicBezTo>
                <a:lnTo>
                  <a:pt x="3967756" y="5055829"/>
                </a:lnTo>
                <a:lnTo>
                  <a:pt x="0" y="505582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xmlns="" id="{2991C995-4580-4845-B7C7-ABEB08D1B3A5}"/>
              </a:ext>
            </a:extLst>
          </p:cNvPr>
          <p:cNvGrpSpPr/>
          <p:nvPr userDrawn="1"/>
        </p:nvGrpSpPr>
        <p:grpSpPr>
          <a:xfrm>
            <a:off x="4576245" y="4155708"/>
            <a:ext cx="699430" cy="567644"/>
            <a:chOff x="4792874" y="5633131"/>
            <a:chExt cx="699430" cy="567644"/>
          </a:xfrm>
        </p:grpSpPr>
        <p:sp>
          <p:nvSpPr>
            <p:cNvPr id="36" name="Полилиния: фигура 35">
              <a:extLst>
                <a:ext uri="{FF2B5EF4-FFF2-40B4-BE49-F238E27FC236}">
                  <a16:creationId xmlns:a16="http://schemas.microsoft.com/office/drawing/2014/main" xmlns="" id="{ADBBB3D6-3B6F-425C-9A5E-6EFC61876BCC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7" name="Полилиния: фигура 36">
              <a:extLst>
                <a:ext uri="{FF2B5EF4-FFF2-40B4-BE49-F238E27FC236}">
                  <a16:creationId xmlns:a16="http://schemas.microsoft.com/office/drawing/2014/main" xmlns="" id="{18C92CFF-15D7-43C5-828F-8CA2A3E07452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37">
              <a:extLst>
                <a:ext uri="{FF2B5EF4-FFF2-40B4-BE49-F238E27FC236}">
                  <a16:creationId xmlns:a16="http://schemas.microsoft.com/office/drawing/2014/main" xmlns="" id="{DCCCD003-090C-4ED5-8745-34CC1F9C84A8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38">
              <a:extLst>
                <a:ext uri="{FF2B5EF4-FFF2-40B4-BE49-F238E27FC236}">
                  <a16:creationId xmlns:a16="http://schemas.microsoft.com/office/drawing/2014/main" xmlns="" id="{2ED1E639-7092-4481-A314-4441AFDE8504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39">
              <a:extLst>
                <a:ext uri="{FF2B5EF4-FFF2-40B4-BE49-F238E27FC236}">
                  <a16:creationId xmlns:a16="http://schemas.microsoft.com/office/drawing/2014/main" xmlns="" id="{D2F33481-9949-48ED-B074-C28BCA09D441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1" name="Полилиния: фигура 40">
              <a:extLst>
                <a:ext uri="{FF2B5EF4-FFF2-40B4-BE49-F238E27FC236}">
                  <a16:creationId xmlns:a16="http://schemas.microsoft.com/office/drawing/2014/main" xmlns="" id="{6A116888-43DF-4527-A6CF-9406A9193F8F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42" name="Группа 41">
              <a:extLst>
                <a:ext uri="{FF2B5EF4-FFF2-40B4-BE49-F238E27FC236}">
                  <a16:creationId xmlns:a16="http://schemas.microsoft.com/office/drawing/2014/main" xmlns="" id="{3C544709-1D28-4054-A62D-4D7BDEC164CB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43" name="Полилиния: фигура 42">
                <a:extLst>
                  <a:ext uri="{FF2B5EF4-FFF2-40B4-BE49-F238E27FC236}">
                    <a16:creationId xmlns:a16="http://schemas.microsoft.com/office/drawing/2014/main" xmlns="" id="{C6C96E67-B611-4654-B8AC-BC01B8C36144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44" name="Полилиния: фигура 43">
                <a:extLst>
                  <a:ext uri="{FF2B5EF4-FFF2-40B4-BE49-F238E27FC236}">
                    <a16:creationId xmlns:a16="http://schemas.microsoft.com/office/drawing/2014/main" xmlns="" id="{6BEF07C9-BA15-4F51-9AAF-7FBB0BCF3B88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grpSp>
        <p:nvGrpSpPr>
          <p:cNvPr id="46" name="Группа 45">
            <a:extLst>
              <a:ext uri="{FF2B5EF4-FFF2-40B4-BE49-F238E27FC236}">
                <a16:creationId xmlns:a16="http://schemas.microsoft.com/office/drawing/2014/main" xmlns="" id="{F9CF8BE2-0B53-4323-A904-DEA13B012B5E}"/>
              </a:ext>
            </a:extLst>
          </p:cNvPr>
          <p:cNvGrpSpPr/>
          <p:nvPr userDrawn="1"/>
        </p:nvGrpSpPr>
        <p:grpSpPr>
          <a:xfrm>
            <a:off x="4576245" y="2329840"/>
            <a:ext cx="699430" cy="567644"/>
            <a:chOff x="4792874" y="5633131"/>
            <a:chExt cx="699430" cy="567644"/>
          </a:xfrm>
        </p:grpSpPr>
        <p:sp>
          <p:nvSpPr>
            <p:cNvPr id="47" name="Полилиния: фигура 46">
              <a:extLst>
                <a:ext uri="{FF2B5EF4-FFF2-40B4-BE49-F238E27FC236}">
                  <a16:creationId xmlns:a16="http://schemas.microsoft.com/office/drawing/2014/main" xmlns="" id="{12A1B17D-D9C5-457F-91D9-2EBA3059FDCB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8" name="Полилиния: фигура 47">
              <a:extLst>
                <a:ext uri="{FF2B5EF4-FFF2-40B4-BE49-F238E27FC236}">
                  <a16:creationId xmlns:a16="http://schemas.microsoft.com/office/drawing/2014/main" xmlns="" id="{F452FE03-F5EF-4AB0-912A-9BB3968F26F7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9" name="Полилиния: фигура 48">
              <a:extLst>
                <a:ext uri="{FF2B5EF4-FFF2-40B4-BE49-F238E27FC236}">
                  <a16:creationId xmlns:a16="http://schemas.microsoft.com/office/drawing/2014/main" xmlns="" id="{9F06647A-48DA-4821-A0FA-ACBE4F63C0D8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0" name="Полилиния: фигура 49">
              <a:extLst>
                <a:ext uri="{FF2B5EF4-FFF2-40B4-BE49-F238E27FC236}">
                  <a16:creationId xmlns:a16="http://schemas.microsoft.com/office/drawing/2014/main" xmlns="" id="{156CEA55-7E54-4993-9D37-E0EE37C7FC39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1" name="Полилиния: фигура 50">
              <a:extLst>
                <a:ext uri="{FF2B5EF4-FFF2-40B4-BE49-F238E27FC236}">
                  <a16:creationId xmlns:a16="http://schemas.microsoft.com/office/drawing/2014/main" xmlns="" id="{3AD17EC8-2EEA-4B91-B85B-3F4A4D1AC045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2" name="Полилиния: фигура 51">
              <a:extLst>
                <a:ext uri="{FF2B5EF4-FFF2-40B4-BE49-F238E27FC236}">
                  <a16:creationId xmlns:a16="http://schemas.microsoft.com/office/drawing/2014/main" xmlns="" id="{324C4A5B-901A-4329-AB01-482CF0C77B87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53" name="Группа 52">
              <a:extLst>
                <a:ext uri="{FF2B5EF4-FFF2-40B4-BE49-F238E27FC236}">
                  <a16:creationId xmlns:a16="http://schemas.microsoft.com/office/drawing/2014/main" xmlns="" id="{5126B8CE-53E7-4F73-AE70-B08F9739E5C8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54" name="Полилиния: фигура 53">
                <a:extLst>
                  <a:ext uri="{FF2B5EF4-FFF2-40B4-BE49-F238E27FC236}">
                    <a16:creationId xmlns:a16="http://schemas.microsoft.com/office/drawing/2014/main" xmlns="" id="{3D63EC5E-DEC5-4218-B425-F613A682A579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55" name="Полилиния: фигура 54">
                <a:extLst>
                  <a:ext uri="{FF2B5EF4-FFF2-40B4-BE49-F238E27FC236}">
                    <a16:creationId xmlns:a16="http://schemas.microsoft.com/office/drawing/2014/main" xmlns="" id="{BEAF2B30-0B93-45D1-9815-C8A94917B72E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xmlns="" id="{C83F1AB0-2815-4B20-93F9-F5E4A0D7A40F}"/>
              </a:ext>
            </a:extLst>
          </p:cNvPr>
          <p:cNvGrpSpPr/>
          <p:nvPr userDrawn="1"/>
        </p:nvGrpSpPr>
        <p:grpSpPr>
          <a:xfrm>
            <a:off x="8310753" y="4155708"/>
            <a:ext cx="699430" cy="567644"/>
            <a:chOff x="4792874" y="5633131"/>
            <a:chExt cx="699430" cy="567644"/>
          </a:xfrm>
        </p:grpSpPr>
        <p:sp>
          <p:nvSpPr>
            <p:cNvPr id="58" name="Полилиния: фигура 57">
              <a:extLst>
                <a:ext uri="{FF2B5EF4-FFF2-40B4-BE49-F238E27FC236}">
                  <a16:creationId xmlns:a16="http://schemas.microsoft.com/office/drawing/2014/main" xmlns="" id="{B6A62252-37F6-4DEE-9899-8F76BCF7C527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59" name="Полилиния: фигура 58">
              <a:extLst>
                <a:ext uri="{FF2B5EF4-FFF2-40B4-BE49-F238E27FC236}">
                  <a16:creationId xmlns:a16="http://schemas.microsoft.com/office/drawing/2014/main" xmlns="" id="{FDCD2B4B-D1FF-48BA-A583-7A406C0E4306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0" name="Полилиния: фигура 59">
              <a:extLst>
                <a:ext uri="{FF2B5EF4-FFF2-40B4-BE49-F238E27FC236}">
                  <a16:creationId xmlns:a16="http://schemas.microsoft.com/office/drawing/2014/main" xmlns="" id="{DE1FA89D-DA56-4708-980C-8F9F953DB5C8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1" name="Полилиния: фигура 60">
              <a:extLst>
                <a:ext uri="{FF2B5EF4-FFF2-40B4-BE49-F238E27FC236}">
                  <a16:creationId xmlns:a16="http://schemas.microsoft.com/office/drawing/2014/main" xmlns="" id="{48C9A9FD-DD65-4F66-8C69-3B3ACCFAE48E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xmlns="" id="{1469D503-9A2D-48FB-ABA6-AA15A003F57E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3" name="Полилиния: фигура 62">
              <a:extLst>
                <a:ext uri="{FF2B5EF4-FFF2-40B4-BE49-F238E27FC236}">
                  <a16:creationId xmlns:a16="http://schemas.microsoft.com/office/drawing/2014/main" xmlns="" id="{228AF771-91AA-442D-9BEB-DB45DBB2F97C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xmlns="" id="{312FD54B-C8E0-46B8-8F26-B1153E222C97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65" name="Полилиния: фигура 64">
                <a:extLst>
                  <a:ext uri="{FF2B5EF4-FFF2-40B4-BE49-F238E27FC236}">
                    <a16:creationId xmlns:a16="http://schemas.microsoft.com/office/drawing/2014/main" xmlns="" id="{606859E4-3495-4E70-88D9-3B080D1487D0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66" name="Полилиния: фигура 65">
                <a:extLst>
                  <a:ext uri="{FF2B5EF4-FFF2-40B4-BE49-F238E27FC236}">
                    <a16:creationId xmlns:a16="http://schemas.microsoft.com/office/drawing/2014/main" xmlns="" id="{D8C62A9D-AFDB-4C93-9A47-8E0F46B08220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xmlns="" id="{8FAD51C8-7D4E-4A0D-B632-4E414E56AB0D}"/>
              </a:ext>
            </a:extLst>
          </p:cNvPr>
          <p:cNvGrpSpPr/>
          <p:nvPr userDrawn="1"/>
        </p:nvGrpSpPr>
        <p:grpSpPr>
          <a:xfrm>
            <a:off x="8310753" y="2329840"/>
            <a:ext cx="699430" cy="567644"/>
            <a:chOff x="4792874" y="5633131"/>
            <a:chExt cx="699430" cy="567644"/>
          </a:xfrm>
        </p:grpSpPr>
        <p:sp>
          <p:nvSpPr>
            <p:cNvPr id="69" name="Полилиния: фигура 68">
              <a:extLst>
                <a:ext uri="{FF2B5EF4-FFF2-40B4-BE49-F238E27FC236}">
                  <a16:creationId xmlns:a16="http://schemas.microsoft.com/office/drawing/2014/main" xmlns="" id="{8ECF3783-9D2F-4BB9-A5C4-3C9000530BF6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0" name="Полилиния: фигура 69">
              <a:extLst>
                <a:ext uri="{FF2B5EF4-FFF2-40B4-BE49-F238E27FC236}">
                  <a16:creationId xmlns:a16="http://schemas.microsoft.com/office/drawing/2014/main" xmlns="" id="{C34E4326-A8AA-4186-B2A1-1FFED15D7A86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1" name="Полилиния: фигура 70">
              <a:extLst>
                <a:ext uri="{FF2B5EF4-FFF2-40B4-BE49-F238E27FC236}">
                  <a16:creationId xmlns:a16="http://schemas.microsoft.com/office/drawing/2014/main" xmlns="" id="{50C24155-FC63-453E-B761-F80B72920D92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2" name="Полилиния: фигура 71">
              <a:extLst>
                <a:ext uri="{FF2B5EF4-FFF2-40B4-BE49-F238E27FC236}">
                  <a16:creationId xmlns:a16="http://schemas.microsoft.com/office/drawing/2014/main" xmlns="" id="{900AA84E-C9B9-4F2F-A10F-ABA54F0BEB94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3" name="Полилиния: фигура 72">
              <a:extLst>
                <a:ext uri="{FF2B5EF4-FFF2-40B4-BE49-F238E27FC236}">
                  <a16:creationId xmlns:a16="http://schemas.microsoft.com/office/drawing/2014/main" xmlns="" id="{65834DE6-E5C0-4177-A9AC-795D42BF2D1E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4" name="Полилиния: фигура 73">
              <a:extLst>
                <a:ext uri="{FF2B5EF4-FFF2-40B4-BE49-F238E27FC236}">
                  <a16:creationId xmlns:a16="http://schemas.microsoft.com/office/drawing/2014/main" xmlns="" id="{95F1B382-1FF3-474C-8DE6-562FFE0BFBEC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75" name="Группа 74">
              <a:extLst>
                <a:ext uri="{FF2B5EF4-FFF2-40B4-BE49-F238E27FC236}">
                  <a16:creationId xmlns:a16="http://schemas.microsoft.com/office/drawing/2014/main" xmlns="" id="{0413D88D-E0A4-415C-A5D9-AAC475A2844A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76" name="Полилиния: фигура 75">
                <a:extLst>
                  <a:ext uri="{FF2B5EF4-FFF2-40B4-BE49-F238E27FC236}">
                    <a16:creationId xmlns:a16="http://schemas.microsoft.com/office/drawing/2014/main" xmlns="" id="{958CBA2D-04C4-4A04-8639-90E2A4E664B1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77" name="Полилиния: фигура 76">
                <a:extLst>
                  <a:ext uri="{FF2B5EF4-FFF2-40B4-BE49-F238E27FC236}">
                    <a16:creationId xmlns:a16="http://schemas.microsoft.com/office/drawing/2014/main" xmlns="" id="{BE7B6D35-947B-408A-8AE5-110382092F84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sp>
        <p:nvSpPr>
          <p:cNvPr id="79" name="Полилиния: фигура 78">
            <a:extLst>
              <a:ext uri="{FF2B5EF4-FFF2-40B4-BE49-F238E27FC236}">
                <a16:creationId xmlns:a16="http://schemas.microsoft.com/office/drawing/2014/main" xmlns="" id="{995D10EF-2E65-44AD-9D3F-44411C3AE397}"/>
              </a:ext>
            </a:extLst>
          </p:cNvPr>
          <p:cNvSpPr/>
          <p:nvPr userDrawn="1"/>
        </p:nvSpPr>
        <p:spPr>
          <a:xfrm>
            <a:off x="4895850" y="-304800"/>
            <a:ext cx="7125681" cy="7658100"/>
          </a:xfrm>
          <a:custGeom>
            <a:avLst/>
            <a:gdLst>
              <a:gd name="connsiteX0" fmla="*/ 0 w 7125681"/>
              <a:gd name="connsiteY0" fmla="*/ 0 h 7658100"/>
              <a:gd name="connsiteX1" fmla="*/ 1828800 w 7125681"/>
              <a:gd name="connsiteY1" fmla="*/ 571500 h 7658100"/>
              <a:gd name="connsiteX2" fmla="*/ 4552950 w 7125681"/>
              <a:gd name="connsiteY2" fmla="*/ 495300 h 7658100"/>
              <a:gd name="connsiteX3" fmla="*/ 6591300 w 7125681"/>
              <a:gd name="connsiteY3" fmla="*/ 914400 h 7658100"/>
              <a:gd name="connsiteX4" fmla="*/ 6686550 w 7125681"/>
              <a:gd name="connsiteY4" fmla="*/ 3086100 h 7658100"/>
              <a:gd name="connsiteX5" fmla="*/ 7124700 w 7125681"/>
              <a:gd name="connsiteY5" fmla="*/ 5105400 h 7658100"/>
              <a:gd name="connsiteX6" fmla="*/ 6781800 w 7125681"/>
              <a:gd name="connsiteY6" fmla="*/ 7658100 h 765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5681" h="7658100">
                <a:moveTo>
                  <a:pt x="0" y="0"/>
                </a:moveTo>
                <a:cubicBezTo>
                  <a:pt x="534987" y="244475"/>
                  <a:pt x="1069975" y="488950"/>
                  <a:pt x="1828800" y="571500"/>
                </a:cubicBezTo>
                <a:cubicBezTo>
                  <a:pt x="2587625" y="654050"/>
                  <a:pt x="3759200" y="438150"/>
                  <a:pt x="4552950" y="495300"/>
                </a:cubicBezTo>
                <a:cubicBezTo>
                  <a:pt x="5346700" y="552450"/>
                  <a:pt x="6235700" y="482600"/>
                  <a:pt x="6591300" y="914400"/>
                </a:cubicBezTo>
                <a:cubicBezTo>
                  <a:pt x="6946900" y="1346200"/>
                  <a:pt x="6597650" y="2387600"/>
                  <a:pt x="6686550" y="3086100"/>
                </a:cubicBezTo>
                <a:cubicBezTo>
                  <a:pt x="6775450" y="3784600"/>
                  <a:pt x="7108825" y="4343400"/>
                  <a:pt x="7124700" y="5105400"/>
                </a:cubicBezTo>
                <a:cubicBezTo>
                  <a:pt x="7140575" y="5867400"/>
                  <a:pt x="6961187" y="6762750"/>
                  <a:pt x="6781800" y="765810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олилиния: фигура 80">
            <a:extLst>
              <a:ext uri="{FF2B5EF4-FFF2-40B4-BE49-F238E27FC236}">
                <a16:creationId xmlns:a16="http://schemas.microsoft.com/office/drawing/2014/main" xmlns="" id="{181A7243-52AA-40D4-99BF-893893BD0FCD}"/>
              </a:ext>
            </a:extLst>
          </p:cNvPr>
          <p:cNvSpPr/>
          <p:nvPr userDrawn="1"/>
        </p:nvSpPr>
        <p:spPr>
          <a:xfrm>
            <a:off x="6859293" y="-421021"/>
            <a:ext cx="5123157" cy="7831471"/>
          </a:xfrm>
          <a:custGeom>
            <a:avLst/>
            <a:gdLst>
              <a:gd name="connsiteX0" fmla="*/ 132057 w 5123157"/>
              <a:gd name="connsiteY0" fmla="*/ 59071 h 7831471"/>
              <a:gd name="connsiteX1" fmla="*/ 208257 w 5123157"/>
              <a:gd name="connsiteY1" fmla="*/ 40021 h 7831471"/>
              <a:gd name="connsiteX2" fmla="*/ 2094207 w 5123157"/>
              <a:gd name="connsiteY2" fmla="*/ 516271 h 7831471"/>
              <a:gd name="connsiteX3" fmla="*/ 3980157 w 5123157"/>
              <a:gd name="connsiteY3" fmla="*/ 859171 h 7831471"/>
              <a:gd name="connsiteX4" fmla="*/ 4932657 w 5123157"/>
              <a:gd name="connsiteY4" fmla="*/ 1011571 h 7831471"/>
              <a:gd name="connsiteX5" fmla="*/ 4856457 w 5123157"/>
              <a:gd name="connsiteY5" fmla="*/ 2573671 h 7831471"/>
              <a:gd name="connsiteX6" fmla="*/ 4665957 w 5123157"/>
              <a:gd name="connsiteY6" fmla="*/ 4192921 h 7831471"/>
              <a:gd name="connsiteX7" fmla="*/ 5046957 w 5123157"/>
              <a:gd name="connsiteY7" fmla="*/ 5812171 h 7831471"/>
              <a:gd name="connsiteX8" fmla="*/ 5123157 w 5123157"/>
              <a:gd name="connsiteY8" fmla="*/ 7831471 h 783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23157" h="7831471">
                <a:moveTo>
                  <a:pt x="132057" y="59071"/>
                </a:moveTo>
                <a:cubicBezTo>
                  <a:pt x="6644" y="11446"/>
                  <a:pt x="-118768" y="-36179"/>
                  <a:pt x="208257" y="40021"/>
                </a:cubicBezTo>
                <a:cubicBezTo>
                  <a:pt x="535282" y="116221"/>
                  <a:pt x="1465557" y="379746"/>
                  <a:pt x="2094207" y="516271"/>
                </a:cubicBezTo>
                <a:cubicBezTo>
                  <a:pt x="2722857" y="652796"/>
                  <a:pt x="3507082" y="776621"/>
                  <a:pt x="3980157" y="859171"/>
                </a:cubicBezTo>
                <a:cubicBezTo>
                  <a:pt x="4453232" y="941721"/>
                  <a:pt x="4786607" y="725821"/>
                  <a:pt x="4932657" y="1011571"/>
                </a:cubicBezTo>
                <a:cubicBezTo>
                  <a:pt x="5078707" y="1297321"/>
                  <a:pt x="4900907" y="2043446"/>
                  <a:pt x="4856457" y="2573671"/>
                </a:cubicBezTo>
                <a:cubicBezTo>
                  <a:pt x="4812007" y="3103896"/>
                  <a:pt x="4634207" y="3653171"/>
                  <a:pt x="4665957" y="4192921"/>
                </a:cubicBezTo>
                <a:cubicBezTo>
                  <a:pt x="4697707" y="4732671"/>
                  <a:pt x="4970757" y="5205746"/>
                  <a:pt x="5046957" y="5812171"/>
                </a:cubicBezTo>
                <a:cubicBezTo>
                  <a:pt x="5123157" y="6418596"/>
                  <a:pt x="5123157" y="7125033"/>
                  <a:pt x="5123157" y="7831471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xmlns="" id="{1539781B-628B-4D7D-B6AA-345C63EFD957}"/>
              </a:ext>
            </a:extLst>
          </p:cNvPr>
          <p:cNvSpPr/>
          <p:nvPr userDrawn="1"/>
        </p:nvSpPr>
        <p:spPr>
          <a:xfrm flipV="1">
            <a:off x="357150" y="1131364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" name="Овал 83">
            <a:extLst>
              <a:ext uri="{FF2B5EF4-FFF2-40B4-BE49-F238E27FC236}">
                <a16:creationId xmlns:a16="http://schemas.microsoft.com/office/drawing/2014/main" xmlns="" id="{DA3FF5E9-503E-4C14-B188-142E8E0B30D9}"/>
              </a:ext>
            </a:extLst>
          </p:cNvPr>
          <p:cNvSpPr/>
          <p:nvPr userDrawn="1"/>
        </p:nvSpPr>
        <p:spPr>
          <a:xfrm flipV="1">
            <a:off x="11231842" y="145726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xmlns="" id="{E234D650-8D9E-4063-B678-16746C530869}"/>
              </a:ext>
            </a:extLst>
          </p:cNvPr>
          <p:cNvSpPr/>
          <p:nvPr userDrawn="1"/>
        </p:nvSpPr>
        <p:spPr>
          <a:xfrm flipV="1">
            <a:off x="11545652" y="5609882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xmlns="" id="{AEFEC99D-E136-4952-B544-89DCA87B6830}"/>
              </a:ext>
            </a:extLst>
          </p:cNvPr>
          <p:cNvSpPr/>
          <p:nvPr userDrawn="1"/>
        </p:nvSpPr>
        <p:spPr>
          <a:xfrm flipV="1">
            <a:off x="7347185" y="499033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" name="Овал 86">
            <a:extLst>
              <a:ext uri="{FF2B5EF4-FFF2-40B4-BE49-F238E27FC236}">
                <a16:creationId xmlns:a16="http://schemas.microsoft.com/office/drawing/2014/main" xmlns="" id="{8746A6B5-FEC3-4FCC-92B2-6D3C29B57535}"/>
              </a:ext>
            </a:extLst>
          </p:cNvPr>
          <p:cNvSpPr/>
          <p:nvPr userDrawn="1"/>
        </p:nvSpPr>
        <p:spPr>
          <a:xfrm flipV="1">
            <a:off x="11624748" y="618569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xmlns="" id="{8BAC9294-36AC-48F5-9796-C2168E168793}"/>
              </a:ext>
            </a:extLst>
          </p:cNvPr>
          <p:cNvSpPr/>
          <p:nvPr userDrawn="1"/>
        </p:nvSpPr>
        <p:spPr>
          <a:xfrm flipV="1">
            <a:off x="11137217" y="2539125"/>
            <a:ext cx="158190" cy="15819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0" name="Овал 89">
            <a:extLst>
              <a:ext uri="{FF2B5EF4-FFF2-40B4-BE49-F238E27FC236}">
                <a16:creationId xmlns:a16="http://schemas.microsoft.com/office/drawing/2014/main" xmlns="" id="{35E12EAB-C0D0-40C2-A82D-FA8C4540DBB4}"/>
              </a:ext>
            </a:extLst>
          </p:cNvPr>
          <p:cNvSpPr/>
          <p:nvPr userDrawn="1"/>
        </p:nvSpPr>
        <p:spPr>
          <a:xfrm flipV="1">
            <a:off x="4240763" y="6504647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xmlns="" id="{F98610FA-0E5D-4017-BDD0-D2FDEAA26210}"/>
              </a:ext>
            </a:extLst>
          </p:cNvPr>
          <p:cNvSpPr/>
          <p:nvPr userDrawn="1"/>
        </p:nvSpPr>
        <p:spPr>
          <a:xfrm rot="7560883" flipV="1">
            <a:off x="11276347" y="6117463"/>
            <a:ext cx="224715" cy="224715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Овал 91">
            <a:extLst>
              <a:ext uri="{FF2B5EF4-FFF2-40B4-BE49-F238E27FC236}">
                <a16:creationId xmlns:a16="http://schemas.microsoft.com/office/drawing/2014/main" xmlns="" id="{B49D9317-011D-4464-B3CF-2A491B095D77}"/>
              </a:ext>
            </a:extLst>
          </p:cNvPr>
          <p:cNvSpPr/>
          <p:nvPr userDrawn="1"/>
        </p:nvSpPr>
        <p:spPr>
          <a:xfrm rot="7560883" flipV="1">
            <a:off x="10299132" y="553523"/>
            <a:ext cx="224715" cy="22471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3" name="Овал 92">
            <a:extLst>
              <a:ext uri="{FF2B5EF4-FFF2-40B4-BE49-F238E27FC236}">
                <a16:creationId xmlns:a16="http://schemas.microsoft.com/office/drawing/2014/main" xmlns="" id="{79E58511-E714-4C2C-8A20-538DD9DA6133}"/>
              </a:ext>
            </a:extLst>
          </p:cNvPr>
          <p:cNvSpPr/>
          <p:nvPr userDrawn="1"/>
        </p:nvSpPr>
        <p:spPr>
          <a:xfrm rot="7560883" flipV="1">
            <a:off x="3466776" y="1913696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4" name="Полилиния: фигура 93">
            <a:extLst>
              <a:ext uri="{FF2B5EF4-FFF2-40B4-BE49-F238E27FC236}">
                <a16:creationId xmlns:a16="http://schemas.microsoft.com/office/drawing/2014/main" xmlns="" id="{D5E8667B-AEEB-4D5A-8D93-C78B036F70E1}"/>
              </a:ext>
            </a:extLst>
          </p:cNvPr>
          <p:cNvSpPr/>
          <p:nvPr userDrawn="1"/>
        </p:nvSpPr>
        <p:spPr>
          <a:xfrm>
            <a:off x="3301999" y="6513316"/>
            <a:ext cx="8299450" cy="650217"/>
          </a:xfrm>
          <a:custGeom>
            <a:avLst/>
            <a:gdLst>
              <a:gd name="connsiteX0" fmla="*/ 64754 w 8980154"/>
              <a:gd name="connsiteY0" fmla="*/ 859033 h 914025"/>
              <a:gd name="connsiteX1" fmla="*/ 217154 w 8980154"/>
              <a:gd name="connsiteY1" fmla="*/ 859033 h 914025"/>
              <a:gd name="connsiteX2" fmla="*/ 1855454 w 8980154"/>
              <a:gd name="connsiteY2" fmla="*/ 287533 h 914025"/>
              <a:gd name="connsiteX3" fmla="*/ 3303254 w 8980154"/>
              <a:gd name="connsiteY3" fmla="*/ 173233 h 914025"/>
              <a:gd name="connsiteX4" fmla="*/ 4503404 w 8980154"/>
              <a:gd name="connsiteY4" fmla="*/ 325633 h 914025"/>
              <a:gd name="connsiteX5" fmla="*/ 5494004 w 8980154"/>
              <a:gd name="connsiteY5" fmla="*/ 1783 h 914025"/>
              <a:gd name="connsiteX6" fmla="*/ 8980154 w 8980154"/>
              <a:gd name="connsiteY6" fmla="*/ 497083 h 914025"/>
              <a:gd name="connsiteX0" fmla="*/ 1272174 w 8765174"/>
              <a:gd name="connsiteY0" fmla="*/ 0 h 4036815"/>
              <a:gd name="connsiteX1" fmla="*/ 2174 w 8765174"/>
              <a:gd name="connsiteY1" fmla="*/ 3873500 h 4036815"/>
              <a:gd name="connsiteX2" fmla="*/ 1640474 w 8765174"/>
              <a:gd name="connsiteY2" fmla="*/ 3302000 h 4036815"/>
              <a:gd name="connsiteX3" fmla="*/ 3088274 w 8765174"/>
              <a:gd name="connsiteY3" fmla="*/ 3187700 h 4036815"/>
              <a:gd name="connsiteX4" fmla="*/ 4288424 w 8765174"/>
              <a:gd name="connsiteY4" fmla="*/ 3340100 h 4036815"/>
              <a:gd name="connsiteX5" fmla="*/ 5279024 w 8765174"/>
              <a:gd name="connsiteY5" fmla="*/ 3016250 h 4036815"/>
              <a:gd name="connsiteX6" fmla="*/ 8765174 w 8765174"/>
              <a:gd name="connsiteY6" fmla="*/ 3511550 h 4036815"/>
              <a:gd name="connsiteX0" fmla="*/ 450441 w 7943441"/>
              <a:gd name="connsiteY0" fmla="*/ 0 h 3511550"/>
              <a:gd name="connsiteX1" fmla="*/ 5941 w 7943441"/>
              <a:gd name="connsiteY1" fmla="*/ 1841500 h 3511550"/>
              <a:gd name="connsiteX2" fmla="*/ 818741 w 7943441"/>
              <a:gd name="connsiteY2" fmla="*/ 3302000 h 3511550"/>
              <a:gd name="connsiteX3" fmla="*/ 2266541 w 7943441"/>
              <a:gd name="connsiteY3" fmla="*/ 3187700 h 3511550"/>
              <a:gd name="connsiteX4" fmla="*/ 3466691 w 7943441"/>
              <a:gd name="connsiteY4" fmla="*/ 3340100 h 3511550"/>
              <a:gd name="connsiteX5" fmla="*/ 4457291 w 7943441"/>
              <a:gd name="connsiteY5" fmla="*/ 3016250 h 3511550"/>
              <a:gd name="connsiteX6" fmla="*/ 7943441 w 7943441"/>
              <a:gd name="connsiteY6" fmla="*/ 3511550 h 3511550"/>
              <a:gd name="connsiteX0" fmla="*/ 450335 w 7943335"/>
              <a:gd name="connsiteY0" fmla="*/ 0 h 3511550"/>
              <a:gd name="connsiteX1" fmla="*/ 5835 w 7943335"/>
              <a:gd name="connsiteY1" fmla="*/ 1841500 h 3511550"/>
              <a:gd name="connsiteX2" fmla="*/ 818635 w 7943335"/>
              <a:gd name="connsiteY2" fmla="*/ 3302000 h 3511550"/>
              <a:gd name="connsiteX3" fmla="*/ 2266435 w 7943335"/>
              <a:gd name="connsiteY3" fmla="*/ 3187700 h 3511550"/>
              <a:gd name="connsiteX4" fmla="*/ 3466585 w 7943335"/>
              <a:gd name="connsiteY4" fmla="*/ 3340100 h 3511550"/>
              <a:gd name="connsiteX5" fmla="*/ 4457185 w 7943335"/>
              <a:gd name="connsiteY5" fmla="*/ 3016250 h 3511550"/>
              <a:gd name="connsiteX6" fmla="*/ 7943335 w 7943335"/>
              <a:gd name="connsiteY6" fmla="*/ 3511550 h 3511550"/>
              <a:gd name="connsiteX0" fmla="*/ 450335 w 7943335"/>
              <a:gd name="connsiteY0" fmla="*/ 0 h 3511550"/>
              <a:gd name="connsiteX1" fmla="*/ 5835 w 7943335"/>
              <a:gd name="connsiteY1" fmla="*/ 1841500 h 3511550"/>
              <a:gd name="connsiteX2" fmla="*/ 818635 w 7943335"/>
              <a:gd name="connsiteY2" fmla="*/ 3302000 h 3511550"/>
              <a:gd name="connsiteX3" fmla="*/ 2266435 w 7943335"/>
              <a:gd name="connsiteY3" fmla="*/ 3187700 h 3511550"/>
              <a:gd name="connsiteX4" fmla="*/ 3466585 w 7943335"/>
              <a:gd name="connsiteY4" fmla="*/ 3340100 h 3511550"/>
              <a:gd name="connsiteX5" fmla="*/ 4457185 w 7943335"/>
              <a:gd name="connsiteY5" fmla="*/ 3016250 h 3511550"/>
              <a:gd name="connsiteX6" fmla="*/ 7943335 w 7943335"/>
              <a:gd name="connsiteY6" fmla="*/ 3511550 h 3511550"/>
              <a:gd name="connsiteX0" fmla="*/ 488120 w 7981120"/>
              <a:gd name="connsiteY0" fmla="*/ 0 h 3511550"/>
              <a:gd name="connsiteX1" fmla="*/ 5520 w 7981120"/>
              <a:gd name="connsiteY1" fmla="*/ 1727200 h 3511550"/>
              <a:gd name="connsiteX2" fmla="*/ 856420 w 7981120"/>
              <a:gd name="connsiteY2" fmla="*/ 3302000 h 3511550"/>
              <a:gd name="connsiteX3" fmla="*/ 2304220 w 7981120"/>
              <a:gd name="connsiteY3" fmla="*/ 3187700 h 3511550"/>
              <a:gd name="connsiteX4" fmla="*/ 3504370 w 7981120"/>
              <a:gd name="connsiteY4" fmla="*/ 3340100 h 3511550"/>
              <a:gd name="connsiteX5" fmla="*/ 4494970 w 7981120"/>
              <a:gd name="connsiteY5" fmla="*/ 3016250 h 3511550"/>
              <a:gd name="connsiteX6" fmla="*/ 7981120 w 7981120"/>
              <a:gd name="connsiteY6" fmla="*/ 3511550 h 3511550"/>
              <a:gd name="connsiteX0" fmla="*/ 644791 w 8137791"/>
              <a:gd name="connsiteY0" fmla="*/ 0 h 3615820"/>
              <a:gd name="connsiteX1" fmla="*/ 162191 w 8137791"/>
              <a:gd name="connsiteY1" fmla="*/ 1727200 h 3615820"/>
              <a:gd name="connsiteX2" fmla="*/ 200291 w 8137791"/>
              <a:gd name="connsiteY2" fmla="*/ 3556000 h 3615820"/>
              <a:gd name="connsiteX3" fmla="*/ 2460891 w 8137791"/>
              <a:gd name="connsiteY3" fmla="*/ 3187700 h 3615820"/>
              <a:gd name="connsiteX4" fmla="*/ 3661041 w 8137791"/>
              <a:gd name="connsiteY4" fmla="*/ 3340100 h 3615820"/>
              <a:gd name="connsiteX5" fmla="*/ 4651641 w 8137791"/>
              <a:gd name="connsiteY5" fmla="*/ 3016250 h 3615820"/>
              <a:gd name="connsiteX6" fmla="*/ 8137791 w 8137791"/>
              <a:gd name="connsiteY6" fmla="*/ 3511550 h 3615820"/>
              <a:gd name="connsiteX0" fmla="*/ 493425 w 7986425"/>
              <a:gd name="connsiteY0" fmla="*/ 0 h 3772339"/>
              <a:gd name="connsiteX1" fmla="*/ 10825 w 7986425"/>
              <a:gd name="connsiteY1" fmla="*/ 1727200 h 3772339"/>
              <a:gd name="connsiteX2" fmla="*/ 48925 w 7986425"/>
              <a:gd name="connsiteY2" fmla="*/ 3556000 h 3772339"/>
              <a:gd name="connsiteX3" fmla="*/ 2309525 w 7986425"/>
              <a:gd name="connsiteY3" fmla="*/ 3187700 h 3772339"/>
              <a:gd name="connsiteX4" fmla="*/ 3509675 w 7986425"/>
              <a:gd name="connsiteY4" fmla="*/ 3340100 h 3772339"/>
              <a:gd name="connsiteX5" fmla="*/ 4500275 w 7986425"/>
              <a:gd name="connsiteY5" fmla="*/ 3016250 h 3772339"/>
              <a:gd name="connsiteX6" fmla="*/ 7986425 w 7986425"/>
              <a:gd name="connsiteY6" fmla="*/ 3511550 h 3772339"/>
              <a:gd name="connsiteX0" fmla="*/ 496697 w 7989697"/>
              <a:gd name="connsiteY0" fmla="*/ 0 h 3772339"/>
              <a:gd name="connsiteX1" fmla="*/ 14097 w 7989697"/>
              <a:gd name="connsiteY1" fmla="*/ 1727200 h 3772339"/>
              <a:gd name="connsiteX2" fmla="*/ 52197 w 7989697"/>
              <a:gd name="connsiteY2" fmla="*/ 3556000 h 3772339"/>
              <a:gd name="connsiteX3" fmla="*/ 2312797 w 7989697"/>
              <a:gd name="connsiteY3" fmla="*/ 3187700 h 3772339"/>
              <a:gd name="connsiteX4" fmla="*/ 3512947 w 7989697"/>
              <a:gd name="connsiteY4" fmla="*/ 3340100 h 3772339"/>
              <a:gd name="connsiteX5" fmla="*/ 4503547 w 7989697"/>
              <a:gd name="connsiteY5" fmla="*/ 3016250 h 3772339"/>
              <a:gd name="connsiteX6" fmla="*/ 7989697 w 7989697"/>
              <a:gd name="connsiteY6" fmla="*/ 3511550 h 3772339"/>
              <a:gd name="connsiteX0" fmla="*/ 483566 w 7976566"/>
              <a:gd name="connsiteY0" fmla="*/ 0 h 3511550"/>
              <a:gd name="connsiteX1" fmla="*/ 966 w 7976566"/>
              <a:gd name="connsiteY1" fmla="*/ 1727200 h 3511550"/>
              <a:gd name="connsiteX2" fmla="*/ 318466 w 7976566"/>
              <a:gd name="connsiteY2" fmla="*/ 3060700 h 3511550"/>
              <a:gd name="connsiteX3" fmla="*/ 2299666 w 7976566"/>
              <a:gd name="connsiteY3" fmla="*/ 3187700 h 3511550"/>
              <a:gd name="connsiteX4" fmla="*/ 3499816 w 7976566"/>
              <a:gd name="connsiteY4" fmla="*/ 3340100 h 3511550"/>
              <a:gd name="connsiteX5" fmla="*/ 4490416 w 7976566"/>
              <a:gd name="connsiteY5" fmla="*/ 3016250 h 3511550"/>
              <a:gd name="connsiteX6" fmla="*/ 7976566 w 7976566"/>
              <a:gd name="connsiteY6" fmla="*/ 3511550 h 3511550"/>
              <a:gd name="connsiteX0" fmla="*/ 483736 w 7976736"/>
              <a:gd name="connsiteY0" fmla="*/ 0 h 3511550"/>
              <a:gd name="connsiteX1" fmla="*/ 1136 w 7976736"/>
              <a:gd name="connsiteY1" fmla="*/ 1727200 h 3511550"/>
              <a:gd name="connsiteX2" fmla="*/ 318636 w 7976736"/>
              <a:gd name="connsiteY2" fmla="*/ 3060700 h 3511550"/>
              <a:gd name="connsiteX3" fmla="*/ 2299836 w 7976736"/>
              <a:gd name="connsiteY3" fmla="*/ 3187700 h 3511550"/>
              <a:gd name="connsiteX4" fmla="*/ 3499986 w 7976736"/>
              <a:gd name="connsiteY4" fmla="*/ 3340100 h 3511550"/>
              <a:gd name="connsiteX5" fmla="*/ 4490586 w 7976736"/>
              <a:gd name="connsiteY5" fmla="*/ 3016250 h 3511550"/>
              <a:gd name="connsiteX6" fmla="*/ 7976736 w 7976736"/>
              <a:gd name="connsiteY6" fmla="*/ 3511550 h 3511550"/>
              <a:gd name="connsiteX0" fmla="*/ 484887 w 7977887"/>
              <a:gd name="connsiteY0" fmla="*/ 0 h 3511550"/>
              <a:gd name="connsiteX1" fmla="*/ 2287 w 7977887"/>
              <a:gd name="connsiteY1" fmla="*/ 1727200 h 3511550"/>
              <a:gd name="connsiteX2" fmla="*/ 319787 w 7977887"/>
              <a:gd name="connsiteY2" fmla="*/ 3060700 h 3511550"/>
              <a:gd name="connsiteX3" fmla="*/ 707137 w 7977887"/>
              <a:gd name="connsiteY3" fmla="*/ 3321050 h 3511550"/>
              <a:gd name="connsiteX4" fmla="*/ 2300987 w 7977887"/>
              <a:gd name="connsiteY4" fmla="*/ 3187700 h 3511550"/>
              <a:gd name="connsiteX5" fmla="*/ 3501137 w 7977887"/>
              <a:gd name="connsiteY5" fmla="*/ 3340100 h 3511550"/>
              <a:gd name="connsiteX6" fmla="*/ 4491737 w 7977887"/>
              <a:gd name="connsiteY6" fmla="*/ 3016250 h 3511550"/>
              <a:gd name="connsiteX7" fmla="*/ 7977887 w 7977887"/>
              <a:gd name="connsiteY7" fmla="*/ 3511550 h 3511550"/>
              <a:gd name="connsiteX0" fmla="*/ 877950 w 8370950"/>
              <a:gd name="connsiteY0" fmla="*/ 0 h 3664683"/>
              <a:gd name="connsiteX1" fmla="*/ 395350 w 8370950"/>
              <a:gd name="connsiteY1" fmla="*/ 1727200 h 3664683"/>
              <a:gd name="connsiteX2" fmla="*/ 712850 w 8370950"/>
              <a:gd name="connsiteY2" fmla="*/ 3060700 h 3664683"/>
              <a:gd name="connsiteX3" fmla="*/ 71500 w 8370950"/>
              <a:gd name="connsiteY3" fmla="*/ 3663950 h 3664683"/>
              <a:gd name="connsiteX4" fmla="*/ 2694050 w 8370950"/>
              <a:gd name="connsiteY4" fmla="*/ 3187700 h 3664683"/>
              <a:gd name="connsiteX5" fmla="*/ 3894200 w 8370950"/>
              <a:gd name="connsiteY5" fmla="*/ 3340100 h 3664683"/>
              <a:gd name="connsiteX6" fmla="*/ 4884800 w 8370950"/>
              <a:gd name="connsiteY6" fmla="*/ 3016250 h 3664683"/>
              <a:gd name="connsiteX7" fmla="*/ 8370950 w 8370950"/>
              <a:gd name="connsiteY7" fmla="*/ 3511550 h 3664683"/>
              <a:gd name="connsiteX0" fmla="*/ 875658 w 8368658"/>
              <a:gd name="connsiteY0" fmla="*/ 0 h 3664683"/>
              <a:gd name="connsiteX1" fmla="*/ 393058 w 8368658"/>
              <a:gd name="connsiteY1" fmla="*/ 1727200 h 3664683"/>
              <a:gd name="connsiteX2" fmla="*/ 748658 w 8368658"/>
              <a:gd name="connsiteY2" fmla="*/ 2959100 h 3664683"/>
              <a:gd name="connsiteX3" fmla="*/ 69208 w 8368658"/>
              <a:gd name="connsiteY3" fmla="*/ 3663950 h 3664683"/>
              <a:gd name="connsiteX4" fmla="*/ 2691758 w 8368658"/>
              <a:gd name="connsiteY4" fmla="*/ 3187700 h 3664683"/>
              <a:gd name="connsiteX5" fmla="*/ 3891908 w 8368658"/>
              <a:gd name="connsiteY5" fmla="*/ 3340100 h 3664683"/>
              <a:gd name="connsiteX6" fmla="*/ 4882508 w 8368658"/>
              <a:gd name="connsiteY6" fmla="*/ 3016250 h 3664683"/>
              <a:gd name="connsiteX7" fmla="*/ 8368658 w 8368658"/>
              <a:gd name="connsiteY7" fmla="*/ 3511550 h 3664683"/>
              <a:gd name="connsiteX0" fmla="*/ 393058 w 8368658"/>
              <a:gd name="connsiteY0" fmla="*/ 0 h 1937483"/>
              <a:gd name="connsiteX1" fmla="*/ 748658 w 8368658"/>
              <a:gd name="connsiteY1" fmla="*/ 1231900 h 1937483"/>
              <a:gd name="connsiteX2" fmla="*/ 69208 w 8368658"/>
              <a:gd name="connsiteY2" fmla="*/ 1936750 h 1937483"/>
              <a:gd name="connsiteX3" fmla="*/ 2691758 w 8368658"/>
              <a:gd name="connsiteY3" fmla="*/ 1460500 h 1937483"/>
              <a:gd name="connsiteX4" fmla="*/ 3891908 w 8368658"/>
              <a:gd name="connsiteY4" fmla="*/ 1612900 h 1937483"/>
              <a:gd name="connsiteX5" fmla="*/ 4882508 w 8368658"/>
              <a:gd name="connsiteY5" fmla="*/ 1289050 h 1937483"/>
              <a:gd name="connsiteX6" fmla="*/ 8368658 w 8368658"/>
              <a:gd name="connsiteY6" fmla="*/ 1784350 h 1937483"/>
              <a:gd name="connsiteX0" fmla="*/ 748658 w 8368658"/>
              <a:gd name="connsiteY0" fmla="*/ 0 h 705583"/>
              <a:gd name="connsiteX1" fmla="*/ 69208 w 8368658"/>
              <a:gd name="connsiteY1" fmla="*/ 704850 h 705583"/>
              <a:gd name="connsiteX2" fmla="*/ 2691758 w 8368658"/>
              <a:gd name="connsiteY2" fmla="*/ 228600 h 705583"/>
              <a:gd name="connsiteX3" fmla="*/ 3891908 w 8368658"/>
              <a:gd name="connsiteY3" fmla="*/ 381000 h 705583"/>
              <a:gd name="connsiteX4" fmla="*/ 4882508 w 8368658"/>
              <a:gd name="connsiteY4" fmla="*/ 57150 h 705583"/>
              <a:gd name="connsiteX5" fmla="*/ 8368658 w 8368658"/>
              <a:gd name="connsiteY5" fmla="*/ 552450 h 705583"/>
              <a:gd name="connsiteX0" fmla="*/ 0 w 8299450"/>
              <a:gd name="connsiteY0" fmla="*/ 649484 h 650217"/>
              <a:gd name="connsiteX1" fmla="*/ 2622550 w 8299450"/>
              <a:gd name="connsiteY1" fmla="*/ 173234 h 650217"/>
              <a:gd name="connsiteX2" fmla="*/ 3822700 w 8299450"/>
              <a:gd name="connsiteY2" fmla="*/ 325634 h 650217"/>
              <a:gd name="connsiteX3" fmla="*/ 4813300 w 8299450"/>
              <a:gd name="connsiteY3" fmla="*/ 1784 h 650217"/>
              <a:gd name="connsiteX4" fmla="*/ 8299450 w 8299450"/>
              <a:gd name="connsiteY4" fmla="*/ 497084 h 650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9450" h="650217">
                <a:moveTo>
                  <a:pt x="0" y="649484"/>
                </a:moveTo>
                <a:cubicBezTo>
                  <a:pt x="330200" y="670651"/>
                  <a:pt x="1985433" y="227209"/>
                  <a:pt x="2622550" y="173234"/>
                </a:cubicBezTo>
                <a:cubicBezTo>
                  <a:pt x="3259667" y="119259"/>
                  <a:pt x="3457575" y="354209"/>
                  <a:pt x="3822700" y="325634"/>
                </a:cubicBezTo>
                <a:cubicBezTo>
                  <a:pt x="4187825" y="297059"/>
                  <a:pt x="4067175" y="-26791"/>
                  <a:pt x="4813300" y="1784"/>
                </a:cubicBezTo>
                <a:cubicBezTo>
                  <a:pt x="5559425" y="30359"/>
                  <a:pt x="6929437" y="263721"/>
                  <a:pt x="8299450" y="497084"/>
                </a:cubicBezTo>
              </a:path>
            </a:pathLst>
          </a:custGeom>
          <a:noFill/>
          <a:ln w="28575">
            <a:solidFill>
              <a:srgbClr val="146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6" name="Овал 95">
            <a:extLst>
              <a:ext uri="{FF2B5EF4-FFF2-40B4-BE49-F238E27FC236}">
                <a16:creationId xmlns:a16="http://schemas.microsoft.com/office/drawing/2014/main" xmlns="" id="{87F6D530-BB7F-4FDA-A72E-E00C5E52FA0D}"/>
              </a:ext>
            </a:extLst>
          </p:cNvPr>
          <p:cNvSpPr/>
          <p:nvPr userDrawn="1"/>
        </p:nvSpPr>
        <p:spPr>
          <a:xfrm flipV="1">
            <a:off x="7639948" y="6599272"/>
            <a:ext cx="101564" cy="101564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xmlns="" id="{A009FB16-4585-4838-91AB-9647DAFE56BF}"/>
              </a:ext>
            </a:extLst>
          </p:cNvPr>
          <p:cNvSpPr/>
          <p:nvPr userDrawn="1"/>
        </p:nvSpPr>
        <p:spPr>
          <a:xfrm flipV="1">
            <a:off x="4248199" y="5894126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Текст 39">
            <a:extLst>
              <a:ext uri="{FF2B5EF4-FFF2-40B4-BE49-F238E27FC236}">
                <a16:creationId xmlns:a16="http://schemas.microsoft.com/office/drawing/2014/main" xmlns="" id="{99C24C9F-1A91-47C3-99D3-1E000D13FCD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2905" y="680025"/>
            <a:ext cx="7793229" cy="104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6500" kern="1200" dirty="0" smtClean="0">
                <a:solidFill>
                  <a:schemeClr val="bg1"/>
                </a:solidFill>
                <a:latin typeface="Oswald SemiBold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3" name="Полилиния: фигура 122">
            <a:extLst>
              <a:ext uri="{FF2B5EF4-FFF2-40B4-BE49-F238E27FC236}">
                <a16:creationId xmlns:a16="http://schemas.microsoft.com/office/drawing/2014/main" xmlns="" id="{B64E4D2C-79E3-410D-A0D6-C007F073950F}"/>
              </a:ext>
            </a:extLst>
          </p:cNvPr>
          <p:cNvSpPr/>
          <p:nvPr userDrawn="1"/>
        </p:nvSpPr>
        <p:spPr>
          <a:xfrm>
            <a:off x="-604541" y="1181973"/>
            <a:ext cx="2533650" cy="628734"/>
          </a:xfrm>
          <a:custGeom>
            <a:avLst/>
            <a:gdLst>
              <a:gd name="connsiteX0" fmla="*/ 0 w 2533650"/>
              <a:gd name="connsiteY0" fmla="*/ 0 h 628734"/>
              <a:gd name="connsiteX1" fmla="*/ 819150 w 2533650"/>
              <a:gd name="connsiteY1" fmla="*/ 438150 h 628734"/>
              <a:gd name="connsiteX2" fmla="*/ 1714500 w 2533650"/>
              <a:gd name="connsiteY2" fmla="*/ 628650 h 628734"/>
              <a:gd name="connsiteX3" fmla="*/ 2533650 w 2533650"/>
              <a:gd name="connsiteY3" fmla="*/ 457200 h 62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628734">
                <a:moveTo>
                  <a:pt x="0" y="0"/>
                </a:moveTo>
                <a:cubicBezTo>
                  <a:pt x="266700" y="166687"/>
                  <a:pt x="533400" y="333375"/>
                  <a:pt x="819150" y="438150"/>
                </a:cubicBezTo>
                <a:cubicBezTo>
                  <a:pt x="1104900" y="542925"/>
                  <a:pt x="1428750" y="625475"/>
                  <a:pt x="1714500" y="628650"/>
                </a:cubicBezTo>
                <a:cubicBezTo>
                  <a:pt x="2000250" y="631825"/>
                  <a:pt x="2266950" y="544512"/>
                  <a:pt x="2533650" y="45720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" name="Текст 58">
            <a:extLst>
              <a:ext uri="{FF2B5EF4-FFF2-40B4-BE49-F238E27FC236}">
                <a16:creationId xmlns:a16="http://schemas.microsoft.com/office/drawing/2014/main" xmlns="" id="{0BC4DFC6-26B0-4DC5-BFC5-CFB59B42BA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576246" y="2981610"/>
            <a:ext cx="3063702" cy="1054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5" name="Текст 58">
            <a:extLst>
              <a:ext uri="{FF2B5EF4-FFF2-40B4-BE49-F238E27FC236}">
                <a16:creationId xmlns:a16="http://schemas.microsoft.com/office/drawing/2014/main" xmlns="" id="{223096FA-3C9C-4F6A-BC97-A92C8F27139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76246" y="4830738"/>
            <a:ext cx="3063702" cy="1054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8" name="Текст 58">
            <a:extLst>
              <a:ext uri="{FF2B5EF4-FFF2-40B4-BE49-F238E27FC236}">
                <a16:creationId xmlns:a16="http://schemas.microsoft.com/office/drawing/2014/main" xmlns="" id="{279A02EB-49CE-4F3E-A437-0A2A23FEBB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10306" y="2981610"/>
            <a:ext cx="3063702" cy="1054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99" name="Текст 58">
            <a:extLst>
              <a:ext uri="{FF2B5EF4-FFF2-40B4-BE49-F238E27FC236}">
                <a16:creationId xmlns:a16="http://schemas.microsoft.com/office/drawing/2014/main" xmlns="" id="{E8985F31-2BB5-4822-AD53-720DCAF5F5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10306" y="4830738"/>
            <a:ext cx="3063702" cy="10545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376466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2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8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7" presetClass="emph" presetSubtype="0" repeatCount="indefinite" fill="remove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625" autoRev="1" fill="remov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625" autoRev="1" fill="remove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625" autoRev="1" fill="remove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8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7" presetClass="emph" presetSubtype="0" repeatCount="indefinite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625" autoRev="1" fill="remov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0" dur="625" autoRev="1" fill="remove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" dur="625" autoRev="1" fill="remove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625" autoRev="1" fill="remove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7" presetClass="emph" presetSubtype="0" repeatCount="indefinite" fill="remove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625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625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625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625" autoRev="1" fill="remove"/>
                                        <p:tgtEl>
                                          <p:spTgt spid="8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7" presetClass="emph" presetSubtype="0" repeatCount="indefinite" fill="remove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625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8" dur="625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625" autoRev="1" fill="remove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8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625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106" dur="625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107" dur="625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7" presetClass="emph" presetSubtype="0" repeatCount="indefinite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625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625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625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625" autoRev="1" fill="remove"/>
                                        <p:tgtEl>
                                          <p:spTgt spid="9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625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625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625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625" autoRev="1" fill="remove"/>
                                        <p:tgtEl>
                                          <p:spTgt spid="9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21" grpId="0"/>
      <p:bldP spid="79" grpId="0" animBg="1"/>
      <p:bldP spid="81" grpId="0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90" grpId="0" animBg="1"/>
      <p:bldP spid="90" grpId="1" animBg="1"/>
      <p:bldP spid="91" grpId="0" animBg="1"/>
      <p:bldP spid="92" grpId="0" animBg="1"/>
      <p:bldP spid="93" grpId="0" animBg="1"/>
      <p:bldP spid="94" grpId="0" animBg="1"/>
      <p:bldP spid="96" grpId="0" animBg="1"/>
      <p:bldP spid="96" grpId="1" animBg="1"/>
      <p:bldP spid="97" grpId="0" animBg="1"/>
      <p:bldP spid="97" grpId="1" animBg="1"/>
      <p:bldP spid="113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3" grpId="0" animBg="1"/>
      <p:bldP spid="7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9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1">
            <a:extLst>
              <a:ext uri="{FF2B5EF4-FFF2-40B4-BE49-F238E27FC236}">
                <a16:creationId xmlns:a16="http://schemas.microsoft.com/office/drawing/2014/main" xmlns="" id="{4AB46F0C-E53E-4803-BD71-8B2FFF84C28C}"/>
              </a:ext>
            </a:extLst>
          </p:cNvPr>
          <p:cNvSpPr/>
          <p:nvPr userDrawn="1"/>
        </p:nvSpPr>
        <p:spPr>
          <a:xfrm>
            <a:off x="3314700" y="5562600"/>
            <a:ext cx="9829800" cy="1752600"/>
          </a:xfrm>
          <a:custGeom>
            <a:avLst/>
            <a:gdLst>
              <a:gd name="connsiteX0" fmla="*/ 0 w 9829800"/>
              <a:gd name="connsiteY0" fmla="*/ 1752600 h 1752600"/>
              <a:gd name="connsiteX1" fmla="*/ 2000250 w 9829800"/>
              <a:gd name="connsiteY1" fmla="*/ 628650 h 1752600"/>
              <a:gd name="connsiteX2" fmla="*/ 4819650 w 9829800"/>
              <a:gd name="connsiteY2" fmla="*/ 209550 h 1752600"/>
              <a:gd name="connsiteX3" fmla="*/ 8096250 w 9829800"/>
              <a:gd name="connsiteY3" fmla="*/ 495300 h 1752600"/>
              <a:gd name="connsiteX4" fmla="*/ 9829800 w 98298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9800" h="1752600">
                <a:moveTo>
                  <a:pt x="0" y="1752600"/>
                </a:moveTo>
                <a:cubicBezTo>
                  <a:pt x="598487" y="1319212"/>
                  <a:pt x="1196975" y="885825"/>
                  <a:pt x="2000250" y="628650"/>
                </a:cubicBezTo>
                <a:cubicBezTo>
                  <a:pt x="2803525" y="371475"/>
                  <a:pt x="3803650" y="231775"/>
                  <a:pt x="4819650" y="209550"/>
                </a:cubicBezTo>
                <a:cubicBezTo>
                  <a:pt x="5835650" y="187325"/>
                  <a:pt x="7261225" y="530225"/>
                  <a:pt x="8096250" y="495300"/>
                </a:cubicBezTo>
                <a:cubicBezTo>
                  <a:pt x="8931275" y="460375"/>
                  <a:pt x="9380537" y="230187"/>
                  <a:pt x="9829800" y="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xmlns="" id="{482CAFBA-0441-489F-B142-9B9513243D37}"/>
              </a:ext>
            </a:extLst>
          </p:cNvPr>
          <p:cNvSpPr/>
          <p:nvPr userDrawn="1"/>
        </p:nvSpPr>
        <p:spPr>
          <a:xfrm>
            <a:off x="-930244" y="-817479"/>
            <a:ext cx="7330965" cy="5407572"/>
          </a:xfrm>
          <a:custGeom>
            <a:avLst/>
            <a:gdLst>
              <a:gd name="connsiteX0" fmla="*/ 0 w 7330965"/>
              <a:gd name="connsiteY0" fmla="*/ 5407572 h 5407572"/>
              <a:gd name="connsiteX1" fmla="*/ 599089 w 7330965"/>
              <a:gd name="connsiteY1" fmla="*/ 4162096 h 5407572"/>
              <a:gd name="connsiteX2" fmla="*/ 1639614 w 7330965"/>
              <a:gd name="connsiteY2" fmla="*/ 2286000 h 5407572"/>
              <a:gd name="connsiteX3" fmla="*/ 5092262 w 7330965"/>
              <a:gd name="connsiteY3" fmla="*/ 1135117 h 5407572"/>
              <a:gd name="connsiteX4" fmla="*/ 7330965 w 7330965"/>
              <a:gd name="connsiteY4" fmla="*/ 0 h 540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0965" h="5407572">
                <a:moveTo>
                  <a:pt x="0" y="5407572"/>
                </a:moveTo>
                <a:cubicBezTo>
                  <a:pt x="162910" y="5044965"/>
                  <a:pt x="325820" y="4682358"/>
                  <a:pt x="599089" y="4162096"/>
                </a:cubicBezTo>
                <a:cubicBezTo>
                  <a:pt x="872358" y="3641834"/>
                  <a:pt x="890752" y="2790496"/>
                  <a:pt x="1639614" y="2286000"/>
                </a:cubicBezTo>
                <a:cubicBezTo>
                  <a:pt x="2388476" y="1781503"/>
                  <a:pt x="4143704" y="1516117"/>
                  <a:pt x="5092262" y="1135117"/>
                </a:cubicBezTo>
                <a:cubicBezTo>
                  <a:pt x="6040820" y="754117"/>
                  <a:pt x="6876393" y="204952"/>
                  <a:pt x="7330965" y="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: фигура 14">
            <a:extLst>
              <a:ext uri="{FF2B5EF4-FFF2-40B4-BE49-F238E27FC236}">
                <a16:creationId xmlns:a16="http://schemas.microsoft.com/office/drawing/2014/main" xmlns="" id="{F4F8C0AD-D7EA-45C7-8CDA-8DC89DA6587C}"/>
              </a:ext>
            </a:extLst>
          </p:cNvPr>
          <p:cNvSpPr/>
          <p:nvPr userDrawn="1"/>
        </p:nvSpPr>
        <p:spPr>
          <a:xfrm>
            <a:off x="388617" y="310380"/>
            <a:ext cx="3823059" cy="3085016"/>
          </a:xfrm>
          <a:custGeom>
            <a:avLst/>
            <a:gdLst>
              <a:gd name="connsiteX0" fmla="*/ 709905 w 3721431"/>
              <a:gd name="connsiteY0" fmla="*/ 198777 h 3018874"/>
              <a:gd name="connsiteX1" fmla="*/ 767055 w 3721431"/>
              <a:gd name="connsiteY1" fmla="*/ 198777 h 3018874"/>
              <a:gd name="connsiteX2" fmla="*/ 3205455 w 3721431"/>
              <a:gd name="connsiteY2" fmla="*/ 65427 h 3018874"/>
              <a:gd name="connsiteX3" fmla="*/ 3719805 w 3721431"/>
              <a:gd name="connsiteY3" fmla="*/ 1379877 h 3018874"/>
              <a:gd name="connsiteX4" fmla="*/ 3319755 w 3721431"/>
              <a:gd name="connsiteY4" fmla="*/ 2694327 h 3018874"/>
              <a:gd name="connsiteX5" fmla="*/ 2100555 w 3721431"/>
              <a:gd name="connsiteY5" fmla="*/ 2789577 h 3018874"/>
              <a:gd name="connsiteX6" fmla="*/ 176505 w 3721431"/>
              <a:gd name="connsiteY6" fmla="*/ 2922927 h 3018874"/>
              <a:gd name="connsiteX7" fmla="*/ 119355 w 3721431"/>
              <a:gd name="connsiteY7" fmla="*/ 1208427 h 3018874"/>
              <a:gd name="connsiteX8" fmla="*/ 462255 w 3721431"/>
              <a:gd name="connsiteY8" fmla="*/ 294027 h 3018874"/>
              <a:gd name="connsiteX0" fmla="*/ 709905 w 3721431"/>
              <a:gd name="connsiteY0" fmla="*/ 198777 h 3018874"/>
              <a:gd name="connsiteX1" fmla="*/ 767055 w 3721431"/>
              <a:gd name="connsiteY1" fmla="*/ 198777 h 3018874"/>
              <a:gd name="connsiteX2" fmla="*/ 3205455 w 3721431"/>
              <a:gd name="connsiteY2" fmla="*/ 65427 h 3018874"/>
              <a:gd name="connsiteX3" fmla="*/ 3719805 w 3721431"/>
              <a:gd name="connsiteY3" fmla="*/ 1379877 h 3018874"/>
              <a:gd name="connsiteX4" fmla="*/ 3319755 w 3721431"/>
              <a:gd name="connsiteY4" fmla="*/ 2694327 h 3018874"/>
              <a:gd name="connsiteX5" fmla="*/ 2100555 w 3721431"/>
              <a:gd name="connsiteY5" fmla="*/ 2789577 h 3018874"/>
              <a:gd name="connsiteX6" fmla="*/ 176505 w 3721431"/>
              <a:gd name="connsiteY6" fmla="*/ 2922927 h 3018874"/>
              <a:gd name="connsiteX7" fmla="*/ 119355 w 3721431"/>
              <a:gd name="connsiteY7" fmla="*/ 1208427 h 3018874"/>
              <a:gd name="connsiteX8" fmla="*/ 462255 w 3721431"/>
              <a:gd name="connsiteY8" fmla="*/ 294027 h 3018874"/>
              <a:gd name="connsiteX9" fmla="*/ 709905 w 3721431"/>
              <a:gd name="connsiteY9" fmla="*/ 198777 h 3018874"/>
              <a:gd name="connsiteX0" fmla="*/ 462255 w 3721431"/>
              <a:gd name="connsiteY0" fmla="*/ 294027 h 3018874"/>
              <a:gd name="connsiteX1" fmla="*/ 767055 w 3721431"/>
              <a:gd name="connsiteY1" fmla="*/ 198777 h 3018874"/>
              <a:gd name="connsiteX2" fmla="*/ 3205455 w 3721431"/>
              <a:gd name="connsiteY2" fmla="*/ 65427 h 3018874"/>
              <a:gd name="connsiteX3" fmla="*/ 3719805 w 3721431"/>
              <a:gd name="connsiteY3" fmla="*/ 1379877 h 3018874"/>
              <a:gd name="connsiteX4" fmla="*/ 3319755 w 3721431"/>
              <a:gd name="connsiteY4" fmla="*/ 2694327 h 3018874"/>
              <a:gd name="connsiteX5" fmla="*/ 2100555 w 3721431"/>
              <a:gd name="connsiteY5" fmla="*/ 2789577 h 3018874"/>
              <a:gd name="connsiteX6" fmla="*/ 176505 w 3721431"/>
              <a:gd name="connsiteY6" fmla="*/ 2922927 h 3018874"/>
              <a:gd name="connsiteX7" fmla="*/ 119355 w 3721431"/>
              <a:gd name="connsiteY7" fmla="*/ 1208427 h 3018874"/>
              <a:gd name="connsiteX8" fmla="*/ 462255 w 3721431"/>
              <a:gd name="connsiteY8" fmla="*/ 294027 h 3018874"/>
              <a:gd name="connsiteX0" fmla="*/ 462255 w 3721431"/>
              <a:gd name="connsiteY0" fmla="*/ 228600 h 2953447"/>
              <a:gd name="connsiteX1" fmla="*/ 3205455 w 3721431"/>
              <a:gd name="connsiteY1" fmla="*/ 0 h 2953447"/>
              <a:gd name="connsiteX2" fmla="*/ 3719805 w 3721431"/>
              <a:gd name="connsiteY2" fmla="*/ 1314450 h 2953447"/>
              <a:gd name="connsiteX3" fmla="*/ 3319755 w 3721431"/>
              <a:gd name="connsiteY3" fmla="*/ 2628900 h 2953447"/>
              <a:gd name="connsiteX4" fmla="*/ 2100555 w 3721431"/>
              <a:gd name="connsiteY4" fmla="*/ 2724150 h 2953447"/>
              <a:gd name="connsiteX5" fmla="*/ 176505 w 3721431"/>
              <a:gd name="connsiteY5" fmla="*/ 2857500 h 2953447"/>
              <a:gd name="connsiteX6" fmla="*/ 119355 w 3721431"/>
              <a:gd name="connsiteY6" fmla="*/ 1143000 h 2953447"/>
              <a:gd name="connsiteX7" fmla="*/ 462255 w 3721431"/>
              <a:gd name="connsiteY7" fmla="*/ 228600 h 2953447"/>
              <a:gd name="connsiteX0" fmla="*/ 462255 w 3721431"/>
              <a:gd name="connsiteY0" fmla="*/ 228600 h 2953447"/>
              <a:gd name="connsiteX1" fmla="*/ 3205455 w 3721431"/>
              <a:gd name="connsiteY1" fmla="*/ 0 h 2953447"/>
              <a:gd name="connsiteX2" fmla="*/ 3719805 w 3721431"/>
              <a:gd name="connsiteY2" fmla="*/ 1314450 h 2953447"/>
              <a:gd name="connsiteX3" fmla="*/ 3319755 w 3721431"/>
              <a:gd name="connsiteY3" fmla="*/ 2628900 h 2953447"/>
              <a:gd name="connsiteX4" fmla="*/ 2100555 w 3721431"/>
              <a:gd name="connsiteY4" fmla="*/ 2724150 h 2953447"/>
              <a:gd name="connsiteX5" fmla="*/ 176505 w 3721431"/>
              <a:gd name="connsiteY5" fmla="*/ 2857500 h 2953447"/>
              <a:gd name="connsiteX6" fmla="*/ 119355 w 3721431"/>
              <a:gd name="connsiteY6" fmla="*/ 1143000 h 2953447"/>
              <a:gd name="connsiteX7" fmla="*/ 462255 w 3721431"/>
              <a:gd name="connsiteY7" fmla="*/ 228600 h 2953447"/>
              <a:gd name="connsiteX0" fmla="*/ 462255 w 3797695"/>
              <a:gd name="connsiteY0" fmla="*/ 330451 h 3055298"/>
              <a:gd name="connsiteX1" fmla="*/ 3205455 w 3797695"/>
              <a:gd name="connsiteY1" fmla="*/ 101851 h 3055298"/>
              <a:gd name="connsiteX2" fmla="*/ 3719805 w 3797695"/>
              <a:gd name="connsiteY2" fmla="*/ 1416301 h 3055298"/>
              <a:gd name="connsiteX3" fmla="*/ 3319755 w 3797695"/>
              <a:gd name="connsiteY3" fmla="*/ 2730751 h 3055298"/>
              <a:gd name="connsiteX4" fmla="*/ 2100555 w 3797695"/>
              <a:gd name="connsiteY4" fmla="*/ 2826001 h 3055298"/>
              <a:gd name="connsiteX5" fmla="*/ 176505 w 3797695"/>
              <a:gd name="connsiteY5" fmla="*/ 2959351 h 3055298"/>
              <a:gd name="connsiteX6" fmla="*/ 119355 w 3797695"/>
              <a:gd name="connsiteY6" fmla="*/ 1244851 h 3055298"/>
              <a:gd name="connsiteX7" fmla="*/ 462255 w 3797695"/>
              <a:gd name="connsiteY7" fmla="*/ 330451 h 3055298"/>
              <a:gd name="connsiteX0" fmla="*/ 293554 w 3895630"/>
              <a:gd name="connsiteY0" fmla="*/ 1143854 h 2954301"/>
              <a:gd name="connsiteX1" fmla="*/ 3379654 w 3895630"/>
              <a:gd name="connsiteY1" fmla="*/ 854 h 2954301"/>
              <a:gd name="connsiteX2" fmla="*/ 3894004 w 3895630"/>
              <a:gd name="connsiteY2" fmla="*/ 1315304 h 2954301"/>
              <a:gd name="connsiteX3" fmla="*/ 3493954 w 3895630"/>
              <a:gd name="connsiteY3" fmla="*/ 2629754 h 2954301"/>
              <a:gd name="connsiteX4" fmla="*/ 2274754 w 3895630"/>
              <a:gd name="connsiteY4" fmla="*/ 2725004 h 2954301"/>
              <a:gd name="connsiteX5" fmla="*/ 350704 w 3895630"/>
              <a:gd name="connsiteY5" fmla="*/ 2858354 h 2954301"/>
              <a:gd name="connsiteX6" fmla="*/ 293554 w 3895630"/>
              <a:gd name="connsiteY6" fmla="*/ 1143854 h 2954301"/>
              <a:gd name="connsiteX0" fmla="*/ 335283 w 3823059"/>
              <a:gd name="connsiteY0" fmla="*/ 457498 h 3085016"/>
              <a:gd name="connsiteX1" fmla="*/ 3307083 w 3823059"/>
              <a:gd name="connsiteY1" fmla="*/ 76498 h 3085016"/>
              <a:gd name="connsiteX2" fmla="*/ 3821433 w 3823059"/>
              <a:gd name="connsiteY2" fmla="*/ 1390948 h 3085016"/>
              <a:gd name="connsiteX3" fmla="*/ 3421383 w 3823059"/>
              <a:gd name="connsiteY3" fmla="*/ 2705398 h 3085016"/>
              <a:gd name="connsiteX4" fmla="*/ 2202183 w 3823059"/>
              <a:gd name="connsiteY4" fmla="*/ 2800648 h 3085016"/>
              <a:gd name="connsiteX5" fmla="*/ 278133 w 3823059"/>
              <a:gd name="connsiteY5" fmla="*/ 2933998 h 3085016"/>
              <a:gd name="connsiteX6" fmla="*/ 335283 w 3823059"/>
              <a:gd name="connsiteY6" fmla="*/ 457498 h 308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3059" h="3085016">
                <a:moveTo>
                  <a:pt x="335283" y="457498"/>
                </a:moveTo>
                <a:cubicBezTo>
                  <a:pt x="840108" y="-18752"/>
                  <a:pt x="2726058" y="-79077"/>
                  <a:pt x="3307083" y="76498"/>
                </a:cubicBezTo>
                <a:cubicBezTo>
                  <a:pt x="3888108" y="232073"/>
                  <a:pt x="3802383" y="952798"/>
                  <a:pt x="3821433" y="1390948"/>
                </a:cubicBezTo>
                <a:cubicBezTo>
                  <a:pt x="3840483" y="1829098"/>
                  <a:pt x="3691258" y="2470448"/>
                  <a:pt x="3421383" y="2705398"/>
                </a:cubicBezTo>
                <a:cubicBezTo>
                  <a:pt x="3151508" y="2940348"/>
                  <a:pt x="2202183" y="2800648"/>
                  <a:pt x="2202183" y="2800648"/>
                </a:cubicBezTo>
                <a:cubicBezTo>
                  <a:pt x="1678308" y="2838748"/>
                  <a:pt x="589283" y="3324523"/>
                  <a:pt x="278133" y="2933998"/>
                </a:cubicBezTo>
                <a:cubicBezTo>
                  <a:pt x="-33017" y="2543473"/>
                  <a:pt x="-169542" y="933748"/>
                  <a:pt x="335283" y="457498"/>
                </a:cubicBezTo>
                <a:close/>
              </a:path>
            </a:pathLst>
          </a:custGeom>
          <a:gradFill>
            <a:gsLst>
              <a:gs pos="1000">
                <a:srgbClr val="3181EB"/>
              </a:gs>
              <a:gs pos="69000">
                <a:srgbClr val="1A73E8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xmlns="" id="{D6D55190-EDF5-49EF-87DE-E0CD10C4F731}"/>
              </a:ext>
            </a:extLst>
          </p:cNvPr>
          <p:cNvSpPr/>
          <p:nvPr userDrawn="1"/>
        </p:nvSpPr>
        <p:spPr>
          <a:xfrm>
            <a:off x="9296207" y="415230"/>
            <a:ext cx="2895795" cy="3937690"/>
          </a:xfrm>
          <a:custGeom>
            <a:avLst/>
            <a:gdLst>
              <a:gd name="connsiteX0" fmla="*/ 1868396 w 2895795"/>
              <a:gd name="connsiteY0" fmla="*/ 1315 h 3937690"/>
              <a:gd name="connsiteX1" fmla="*/ 2414884 w 2895795"/>
              <a:gd name="connsiteY1" fmla="*/ 284650 h 3937690"/>
              <a:gd name="connsiteX2" fmla="*/ 2841952 w 2895795"/>
              <a:gd name="connsiteY2" fmla="*/ 608916 h 3937690"/>
              <a:gd name="connsiteX3" fmla="*/ 2895795 w 2895795"/>
              <a:gd name="connsiteY3" fmla="*/ 654288 h 3937690"/>
              <a:gd name="connsiteX4" fmla="*/ 2895795 w 2895795"/>
              <a:gd name="connsiteY4" fmla="*/ 3486456 h 3937690"/>
              <a:gd name="connsiteX5" fmla="*/ 2887131 w 2895795"/>
              <a:gd name="connsiteY5" fmla="*/ 3493065 h 3937690"/>
              <a:gd name="connsiteX6" fmla="*/ 2198084 w 2895795"/>
              <a:gd name="connsiteY6" fmla="*/ 3875890 h 3937690"/>
              <a:gd name="connsiteX7" fmla="*/ 95148 w 2895795"/>
              <a:gd name="connsiteY7" fmla="*/ 3411221 h 3937690"/>
              <a:gd name="connsiteX8" fmla="*/ 514993 w 2895795"/>
              <a:gd name="connsiteY8" fmla="*/ 2167958 h 3937690"/>
              <a:gd name="connsiteX9" fmla="*/ 1415691 w 2895795"/>
              <a:gd name="connsiteY9" fmla="*/ 381566 h 3937690"/>
              <a:gd name="connsiteX10" fmla="*/ 1868396 w 2895795"/>
              <a:gd name="connsiteY10" fmla="*/ 1315 h 393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95795" h="3937690">
                <a:moveTo>
                  <a:pt x="1868396" y="1315"/>
                </a:moveTo>
                <a:cubicBezTo>
                  <a:pt x="2027506" y="15354"/>
                  <a:pt x="2202246" y="139991"/>
                  <a:pt x="2414884" y="284650"/>
                </a:cubicBezTo>
                <a:cubicBezTo>
                  <a:pt x="2521203" y="356980"/>
                  <a:pt x="2673651" y="470287"/>
                  <a:pt x="2841952" y="608916"/>
                </a:cubicBezTo>
                <a:lnTo>
                  <a:pt x="2895795" y="654288"/>
                </a:lnTo>
                <a:lnTo>
                  <a:pt x="2895795" y="3486456"/>
                </a:lnTo>
                <a:lnTo>
                  <a:pt x="2887131" y="3493065"/>
                </a:lnTo>
                <a:cubicBezTo>
                  <a:pt x="2644642" y="3669971"/>
                  <a:pt x="2399761" y="3808508"/>
                  <a:pt x="2198084" y="3875890"/>
                </a:cubicBezTo>
                <a:cubicBezTo>
                  <a:pt x="1552716" y="4091514"/>
                  <a:pt x="375663" y="3695876"/>
                  <a:pt x="95148" y="3411221"/>
                </a:cubicBezTo>
                <a:cubicBezTo>
                  <a:pt x="-185367" y="3126565"/>
                  <a:pt x="214760" y="2763422"/>
                  <a:pt x="514993" y="2167958"/>
                </a:cubicBezTo>
                <a:lnTo>
                  <a:pt x="1415691" y="381566"/>
                </a:lnTo>
                <a:cubicBezTo>
                  <a:pt x="1565808" y="83835"/>
                  <a:pt x="1709286" y="-12724"/>
                  <a:pt x="1868396" y="1315"/>
                </a:cubicBezTo>
                <a:close/>
              </a:path>
            </a:pathLst>
          </a:cu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xmlns="" id="{560A9A60-A456-48A5-827D-54C7F626FDC2}"/>
              </a:ext>
            </a:extLst>
          </p:cNvPr>
          <p:cNvSpPr/>
          <p:nvPr userDrawn="1"/>
        </p:nvSpPr>
        <p:spPr>
          <a:xfrm rot="8612971" flipH="1">
            <a:off x="5101922" y="4685863"/>
            <a:ext cx="6799743" cy="3878273"/>
          </a:xfrm>
          <a:custGeom>
            <a:avLst/>
            <a:gdLst>
              <a:gd name="connsiteX0" fmla="*/ 1962447 w 6552336"/>
              <a:gd name="connsiteY0" fmla="*/ 200921 h 4165586"/>
              <a:gd name="connsiteX1" fmla="*/ 247947 w 6552336"/>
              <a:gd name="connsiteY1" fmla="*/ 1477271 h 4165586"/>
              <a:gd name="connsiteX2" fmla="*/ 209847 w 6552336"/>
              <a:gd name="connsiteY2" fmla="*/ 3248921 h 4165586"/>
              <a:gd name="connsiteX3" fmla="*/ 2133897 w 6552336"/>
              <a:gd name="connsiteY3" fmla="*/ 4144271 h 4165586"/>
              <a:gd name="connsiteX4" fmla="*/ 4534197 w 6552336"/>
              <a:gd name="connsiteY4" fmla="*/ 3725171 h 4165586"/>
              <a:gd name="connsiteX5" fmla="*/ 6286797 w 6552336"/>
              <a:gd name="connsiteY5" fmla="*/ 2010671 h 4165586"/>
              <a:gd name="connsiteX6" fmla="*/ 6324897 w 6552336"/>
              <a:gd name="connsiteY6" fmla="*/ 105671 h 4165586"/>
              <a:gd name="connsiteX7" fmla="*/ 4172247 w 6552336"/>
              <a:gd name="connsiteY7" fmla="*/ 239021 h 4165586"/>
              <a:gd name="connsiteX8" fmla="*/ 2229147 w 6552336"/>
              <a:gd name="connsiteY8" fmla="*/ 181871 h 4165586"/>
              <a:gd name="connsiteX0" fmla="*/ 1962447 w 6552336"/>
              <a:gd name="connsiteY0" fmla="*/ 200921 h 4165586"/>
              <a:gd name="connsiteX1" fmla="*/ 247947 w 6552336"/>
              <a:gd name="connsiteY1" fmla="*/ 1477271 h 4165586"/>
              <a:gd name="connsiteX2" fmla="*/ 209847 w 6552336"/>
              <a:gd name="connsiteY2" fmla="*/ 3248921 h 4165586"/>
              <a:gd name="connsiteX3" fmla="*/ 2133897 w 6552336"/>
              <a:gd name="connsiteY3" fmla="*/ 4144271 h 4165586"/>
              <a:gd name="connsiteX4" fmla="*/ 4534197 w 6552336"/>
              <a:gd name="connsiteY4" fmla="*/ 3725171 h 4165586"/>
              <a:gd name="connsiteX5" fmla="*/ 6286797 w 6552336"/>
              <a:gd name="connsiteY5" fmla="*/ 2010671 h 4165586"/>
              <a:gd name="connsiteX6" fmla="*/ 6324897 w 6552336"/>
              <a:gd name="connsiteY6" fmla="*/ 105671 h 4165586"/>
              <a:gd name="connsiteX7" fmla="*/ 4172247 w 6552336"/>
              <a:gd name="connsiteY7" fmla="*/ 239021 h 4165586"/>
              <a:gd name="connsiteX8" fmla="*/ 2229147 w 6552336"/>
              <a:gd name="connsiteY8" fmla="*/ 181871 h 4165586"/>
              <a:gd name="connsiteX9" fmla="*/ 1962447 w 6552336"/>
              <a:gd name="connsiteY9" fmla="*/ 200921 h 4165586"/>
              <a:gd name="connsiteX0" fmla="*/ 247947 w 6552336"/>
              <a:gd name="connsiteY0" fmla="*/ 1477271 h 4165586"/>
              <a:gd name="connsiteX1" fmla="*/ 209847 w 6552336"/>
              <a:gd name="connsiteY1" fmla="*/ 3248921 h 4165586"/>
              <a:gd name="connsiteX2" fmla="*/ 2133897 w 6552336"/>
              <a:gd name="connsiteY2" fmla="*/ 4144271 h 4165586"/>
              <a:gd name="connsiteX3" fmla="*/ 4534197 w 6552336"/>
              <a:gd name="connsiteY3" fmla="*/ 3725171 h 4165586"/>
              <a:gd name="connsiteX4" fmla="*/ 6286797 w 6552336"/>
              <a:gd name="connsiteY4" fmla="*/ 2010671 h 4165586"/>
              <a:gd name="connsiteX5" fmla="*/ 6324897 w 6552336"/>
              <a:gd name="connsiteY5" fmla="*/ 105671 h 4165586"/>
              <a:gd name="connsiteX6" fmla="*/ 4172247 w 6552336"/>
              <a:gd name="connsiteY6" fmla="*/ 239021 h 4165586"/>
              <a:gd name="connsiteX7" fmla="*/ 2229147 w 6552336"/>
              <a:gd name="connsiteY7" fmla="*/ 181871 h 4165586"/>
              <a:gd name="connsiteX8" fmla="*/ 1962447 w 6552336"/>
              <a:gd name="connsiteY8" fmla="*/ 200921 h 4165586"/>
              <a:gd name="connsiteX9" fmla="*/ 339387 w 6552336"/>
              <a:gd name="connsiteY9" fmla="*/ 1568711 h 4165586"/>
              <a:gd name="connsiteX0" fmla="*/ 247947 w 6552336"/>
              <a:gd name="connsiteY0" fmla="*/ 1477271 h 4165586"/>
              <a:gd name="connsiteX1" fmla="*/ 209847 w 6552336"/>
              <a:gd name="connsiteY1" fmla="*/ 3248921 h 4165586"/>
              <a:gd name="connsiteX2" fmla="*/ 2133897 w 6552336"/>
              <a:gd name="connsiteY2" fmla="*/ 4144271 h 4165586"/>
              <a:gd name="connsiteX3" fmla="*/ 4534197 w 6552336"/>
              <a:gd name="connsiteY3" fmla="*/ 3725171 h 4165586"/>
              <a:gd name="connsiteX4" fmla="*/ 6286797 w 6552336"/>
              <a:gd name="connsiteY4" fmla="*/ 2010671 h 4165586"/>
              <a:gd name="connsiteX5" fmla="*/ 6324897 w 6552336"/>
              <a:gd name="connsiteY5" fmla="*/ 105671 h 4165586"/>
              <a:gd name="connsiteX6" fmla="*/ 4172247 w 6552336"/>
              <a:gd name="connsiteY6" fmla="*/ 239021 h 4165586"/>
              <a:gd name="connsiteX7" fmla="*/ 2229147 w 6552336"/>
              <a:gd name="connsiteY7" fmla="*/ 181871 h 4165586"/>
              <a:gd name="connsiteX8" fmla="*/ 1962447 w 6552336"/>
              <a:gd name="connsiteY8" fmla="*/ 20092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6" fmla="*/ 2019300 w 6342489"/>
              <a:gd name="connsiteY6" fmla="*/ 181871 h 4165586"/>
              <a:gd name="connsiteX7" fmla="*/ 1752600 w 6342489"/>
              <a:gd name="connsiteY7" fmla="*/ 20092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6" fmla="*/ 2019300 w 6342489"/>
              <a:gd name="connsiteY6" fmla="*/ 18187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0" fmla="*/ 0 w 6342489"/>
              <a:gd name="connsiteY0" fmla="*/ 3143250 h 4059915"/>
              <a:gd name="connsiteX1" fmla="*/ 1924050 w 6342489"/>
              <a:gd name="connsiteY1" fmla="*/ 4038600 h 4059915"/>
              <a:gd name="connsiteX2" fmla="*/ 4324350 w 6342489"/>
              <a:gd name="connsiteY2" fmla="*/ 3619500 h 4059915"/>
              <a:gd name="connsiteX3" fmla="*/ 6076950 w 6342489"/>
              <a:gd name="connsiteY3" fmla="*/ 1905000 h 4059915"/>
              <a:gd name="connsiteX4" fmla="*/ 6115050 w 6342489"/>
              <a:gd name="connsiteY4" fmla="*/ 0 h 4059915"/>
              <a:gd name="connsiteX0" fmla="*/ 0 w 6076950"/>
              <a:gd name="connsiteY0" fmla="*/ 1238250 h 2154915"/>
              <a:gd name="connsiteX1" fmla="*/ 1924050 w 6076950"/>
              <a:gd name="connsiteY1" fmla="*/ 2133600 h 2154915"/>
              <a:gd name="connsiteX2" fmla="*/ 4324350 w 6076950"/>
              <a:gd name="connsiteY2" fmla="*/ 1714500 h 2154915"/>
              <a:gd name="connsiteX3" fmla="*/ 6076950 w 6076950"/>
              <a:gd name="connsiteY3" fmla="*/ 0 h 2154915"/>
              <a:gd name="connsiteX0" fmla="*/ 0 w 6145834"/>
              <a:gd name="connsiteY0" fmla="*/ 1260836 h 2175657"/>
              <a:gd name="connsiteX1" fmla="*/ 1924050 w 6145834"/>
              <a:gd name="connsiteY1" fmla="*/ 2156186 h 2175657"/>
              <a:gd name="connsiteX2" fmla="*/ 4324350 w 6145834"/>
              <a:gd name="connsiteY2" fmla="*/ 1737086 h 2175657"/>
              <a:gd name="connsiteX3" fmla="*/ 5994619 w 6145834"/>
              <a:gd name="connsiteY3" fmla="*/ 172996 h 2175657"/>
              <a:gd name="connsiteX4" fmla="*/ 6076950 w 6145834"/>
              <a:gd name="connsiteY4" fmla="*/ 22586 h 2175657"/>
              <a:gd name="connsiteX0" fmla="*/ 0 w 6145834"/>
              <a:gd name="connsiteY0" fmla="*/ 1260836 h 2175657"/>
              <a:gd name="connsiteX1" fmla="*/ 1924050 w 6145834"/>
              <a:gd name="connsiteY1" fmla="*/ 2156186 h 2175657"/>
              <a:gd name="connsiteX2" fmla="*/ 4324350 w 6145834"/>
              <a:gd name="connsiteY2" fmla="*/ 1737086 h 2175657"/>
              <a:gd name="connsiteX3" fmla="*/ 5994619 w 6145834"/>
              <a:gd name="connsiteY3" fmla="*/ 172996 h 2175657"/>
              <a:gd name="connsiteX4" fmla="*/ 6076950 w 6145834"/>
              <a:gd name="connsiteY4" fmla="*/ 22586 h 2175657"/>
              <a:gd name="connsiteX0" fmla="*/ 0 w 9488682"/>
              <a:gd name="connsiteY0" fmla="*/ 2761808 h 3676629"/>
              <a:gd name="connsiteX1" fmla="*/ 1924050 w 9488682"/>
              <a:gd name="connsiteY1" fmla="*/ 3657158 h 3676629"/>
              <a:gd name="connsiteX2" fmla="*/ 4324350 w 9488682"/>
              <a:gd name="connsiteY2" fmla="*/ 3238058 h 3676629"/>
              <a:gd name="connsiteX3" fmla="*/ 5994619 w 9488682"/>
              <a:gd name="connsiteY3" fmla="*/ 1673968 h 3676629"/>
              <a:gd name="connsiteX4" fmla="*/ 9488682 w 9488682"/>
              <a:gd name="connsiteY4" fmla="*/ 0 h 3676629"/>
              <a:gd name="connsiteX0" fmla="*/ 0 w 13443352"/>
              <a:gd name="connsiteY0" fmla="*/ 3094677 h 4009498"/>
              <a:gd name="connsiteX1" fmla="*/ 1924050 w 13443352"/>
              <a:gd name="connsiteY1" fmla="*/ 3990027 h 4009498"/>
              <a:gd name="connsiteX2" fmla="*/ 4324350 w 13443352"/>
              <a:gd name="connsiteY2" fmla="*/ 3570927 h 4009498"/>
              <a:gd name="connsiteX3" fmla="*/ 5994619 w 13443352"/>
              <a:gd name="connsiteY3" fmla="*/ 2006837 h 4009498"/>
              <a:gd name="connsiteX4" fmla="*/ 13443352 w 13443352"/>
              <a:gd name="connsiteY4" fmla="*/ 0 h 4009498"/>
              <a:gd name="connsiteX0" fmla="*/ 0 w 13523518"/>
              <a:gd name="connsiteY0" fmla="*/ 3147306 h 4062127"/>
              <a:gd name="connsiteX1" fmla="*/ 1924050 w 13523518"/>
              <a:gd name="connsiteY1" fmla="*/ 4042656 h 4062127"/>
              <a:gd name="connsiteX2" fmla="*/ 4324350 w 13523518"/>
              <a:gd name="connsiteY2" fmla="*/ 3623556 h 4062127"/>
              <a:gd name="connsiteX3" fmla="*/ 5994619 w 13523518"/>
              <a:gd name="connsiteY3" fmla="*/ 2059466 h 4062127"/>
              <a:gd name="connsiteX4" fmla="*/ 13523518 w 13523518"/>
              <a:gd name="connsiteY4" fmla="*/ 0 h 4062127"/>
              <a:gd name="connsiteX0" fmla="*/ 0 w 13523518"/>
              <a:gd name="connsiteY0" fmla="*/ 3147306 h 4062127"/>
              <a:gd name="connsiteX1" fmla="*/ 1924050 w 13523518"/>
              <a:gd name="connsiteY1" fmla="*/ 4042656 h 4062127"/>
              <a:gd name="connsiteX2" fmla="*/ 4324350 w 13523518"/>
              <a:gd name="connsiteY2" fmla="*/ 3623556 h 4062127"/>
              <a:gd name="connsiteX3" fmla="*/ 5994619 w 13523518"/>
              <a:gd name="connsiteY3" fmla="*/ 2059466 h 4062127"/>
              <a:gd name="connsiteX4" fmla="*/ 13523518 w 13523518"/>
              <a:gd name="connsiteY4" fmla="*/ 0 h 4062127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150264"/>
              <a:gd name="connsiteX1" fmla="*/ 1924050 w 13581208"/>
              <a:gd name="connsiteY1" fmla="*/ 4068125 h 4150264"/>
              <a:gd name="connsiteX2" fmla="*/ 4324350 w 13581208"/>
              <a:gd name="connsiteY2" fmla="*/ 3649025 h 4150264"/>
              <a:gd name="connsiteX3" fmla="*/ 13581208 w 13581208"/>
              <a:gd name="connsiteY3" fmla="*/ 0 h 4150264"/>
              <a:gd name="connsiteX0" fmla="*/ 0 w 13581208"/>
              <a:gd name="connsiteY0" fmla="*/ 3569885 h 4547374"/>
              <a:gd name="connsiteX1" fmla="*/ 1924050 w 13581208"/>
              <a:gd name="connsiteY1" fmla="*/ 4465235 h 4547374"/>
              <a:gd name="connsiteX2" fmla="*/ 4324350 w 13581208"/>
              <a:gd name="connsiteY2" fmla="*/ 4046135 h 4547374"/>
              <a:gd name="connsiteX3" fmla="*/ 13581208 w 13581208"/>
              <a:gd name="connsiteY3" fmla="*/ 397110 h 4547374"/>
              <a:gd name="connsiteX0" fmla="*/ 0 w 13581208"/>
              <a:gd name="connsiteY0" fmla="*/ 3569885 h 4210726"/>
              <a:gd name="connsiteX1" fmla="*/ 4324350 w 13581208"/>
              <a:gd name="connsiteY1" fmla="*/ 4046135 h 4210726"/>
              <a:gd name="connsiteX2" fmla="*/ 13581208 w 13581208"/>
              <a:gd name="connsiteY2" fmla="*/ 397110 h 4210726"/>
              <a:gd name="connsiteX0" fmla="*/ 0 w 13581208"/>
              <a:gd name="connsiteY0" fmla="*/ 3584135 h 4380553"/>
              <a:gd name="connsiteX1" fmla="*/ 4324350 w 13581208"/>
              <a:gd name="connsiteY1" fmla="*/ 4060385 h 4380553"/>
              <a:gd name="connsiteX2" fmla="*/ 13581208 w 13581208"/>
              <a:gd name="connsiteY2" fmla="*/ 411360 h 4380553"/>
              <a:gd name="connsiteX0" fmla="*/ 0 w 13581208"/>
              <a:gd name="connsiteY0" fmla="*/ 3348908 h 4145326"/>
              <a:gd name="connsiteX1" fmla="*/ 4324350 w 13581208"/>
              <a:gd name="connsiteY1" fmla="*/ 3825158 h 4145326"/>
              <a:gd name="connsiteX2" fmla="*/ 8327869 w 13581208"/>
              <a:gd name="connsiteY2" fmla="*/ 301431 h 4145326"/>
              <a:gd name="connsiteX3" fmla="*/ 13581208 w 13581208"/>
              <a:gd name="connsiteY3" fmla="*/ 176133 h 4145326"/>
              <a:gd name="connsiteX0" fmla="*/ 0 w 8327869"/>
              <a:gd name="connsiteY0" fmla="*/ 3047477 h 3843895"/>
              <a:gd name="connsiteX1" fmla="*/ 4324350 w 8327869"/>
              <a:gd name="connsiteY1" fmla="*/ 3523727 h 3843895"/>
              <a:gd name="connsiteX2" fmla="*/ 8327869 w 8327869"/>
              <a:gd name="connsiteY2" fmla="*/ 0 h 3843895"/>
              <a:gd name="connsiteX0" fmla="*/ 0 w 8327869"/>
              <a:gd name="connsiteY0" fmla="*/ 3047477 h 3878273"/>
              <a:gd name="connsiteX1" fmla="*/ 1528126 w 8327869"/>
              <a:gd name="connsiteY1" fmla="*/ 3702313 h 3878273"/>
              <a:gd name="connsiteX2" fmla="*/ 4324350 w 8327869"/>
              <a:gd name="connsiteY2" fmla="*/ 3523727 h 3878273"/>
              <a:gd name="connsiteX3" fmla="*/ 8327869 w 8327869"/>
              <a:gd name="connsiteY3" fmla="*/ 0 h 3878273"/>
              <a:gd name="connsiteX0" fmla="*/ 0 w 6799743"/>
              <a:gd name="connsiteY0" fmla="*/ 3702313 h 3878273"/>
              <a:gd name="connsiteX1" fmla="*/ 2796224 w 6799743"/>
              <a:gd name="connsiteY1" fmla="*/ 3523727 h 3878273"/>
              <a:gd name="connsiteX2" fmla="*/ 6799743 w 6799743"/>
              <a:gd name="connsiteY2" fmla="*/ 0 h 387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9743" h="3878273">
                <a:moveTo>
                  <a:pt x="0" y="3702313"/>
                </a:moveTo>
                <a:cubicBezTo>
                  <a:pt x="720725" y="3781688"/>
                  <a:pt x="1662933" y="4140779"/>
                  <a:pt x="2796224" y="3523727"/>
                </a:cubicBezTo>
                <a:cubicBezTo>
                  <a:pt x="4184202" y="3015814"/>
                  <a:pt x="5256933" y="608171"/>
                  <a:pt x="6799743" y="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xmlns="" id="{5A57FF86-1767-48FD-B8EC-DB3650AFA070}"/>
              </a:ext>
            </a:extLst>
          </p:cNvPr>
          <p:cNvSpPr/>
          <p:nvPr userDrawn="1"/>
        </p:nvSpPr>
        <p:spPr>
          <a:xfrm>
            <a:off x="-228227" y="-48246"/>
            <a:ext cx="4981903" cy="3610304"/>
          </a:xfrm>
          <a:custGeom>
            <a:avLst/>
            <a:gdLst>
              <a:gd name="connsiteX0" fmla="*/ 0 w 5108027"/>
              <a:gd name="connsiteY0" fmla="*/ 3767959 h 3867051"/>
              <a:gd name="connsiteX1" fmla="*/ 126124 w 5108027"/>
              <a:gd name="connsiteY1" fmla="*/ 3610304 h 3867051"/>
              <a:gd name="connsiteX2" fmla="*/ 394138 w 5108027"/>
              <a:gd name="connsiteY2" fmla="*/ 1560787 h 3867051"/>
              <a:gd name="connsiteX3" fmla="*/ 1056289 w 5108027"/>
              <a:gd name="connsiteY3" fmla="*/ 504497 h 3867051"/>
              <a:gd name="connsiteX4" fmla="*/ 3673365 w 5108027"/>
              <a:gd name="connsiteY4" fmla="*/ 268014 h 3867051"/>
              <a:gd name="connsiteX5" fmla="*/ 5108027 w 5108027"/>
              <a:gd name="connsiteY5" fmla="*/ 0 h 3867051"/>
              <a:gd name="connsiteX0" fmla="*/ 0 w 5108027"/>
              <a:gd name="connsiteY0" fmla="*/ 3767959 h 3934617"/>
              <a:gd name="connsiteX1" fmla="*/ 126124 w 5108027"/>
              <a:gd name="connsiteY1" fmla="*/ 3610304 h 3934617"/>
              <a:gd name="connsiteX2" fmla="*/ 1056289 w 5108027"/>
              <a:gd name="connsiteY2" fmla="*/ 504497 h 3934617"/>
              <a:gd name="connsiteX3" fmla="*/ 3673365 w 5108027"/>
              <a:gd name="connsiteY3" fmla="*/ 268014 h 3934617"/>
              <a:gd name="connsiteX4" fmla="*/ 5108027 w 5108027"/>
              <a:gd name="connsiteY4" fmla="*/ 0 h 3934617"/>
              <a:gd name="connsiteX0" fmla="*/ 0 w 5108027"/>
              <a:gd name="connsiteY0" fmla="*/ 3767959 h 3932490"/>
              <a:gd name="connsiteX1" fmla="*/ 126124 w 5108027"/>
              <a:gd name="connsiteY1" fmla="*/ 3610304 h 3932490"/>
              <a:gd name="connsiteX2" fmla="*/ 914400 w 5108027"/>
              <a:gd name="connsiteY2" fmla="*/ 536028 h 3932490"/>
              <a:gd name="connsiteX3" fmla="*/ 3673365 w 5108027"/>
              <a:gd name="connsiteY3" fmla="*/ 268014 h 3932490"/>
              <a:gd name="connsiteX4" fmla="*/ 5108027 w 5108027"/>
              <a:gd name="connsiteY4" fmla="*/ 0 h 3932490"/>
              <a:gd name="connsiteX0" fmla="*/ 0 w 5108027"/>
              <a:gd name="connsiteY0" fmla="*/ 3767959 h 3932490"/>
              <a:gd name="connsiteX1" fmla="*/ 126124 w 5108027"/>
              <a:gd name="connsiteY1" fmla="*/ 3610304 h 3932490"/>
              <a:gd name="connsiteX2" fmla="*/ 914400 w 5108027"/>
              <a:gd name="connsiteY2" fmla="*/ 536028 h 3932490"/>
              <a:gd name="connsiteX3" fmla="*/ 3673365 w 5108027"/>
              <a:gd name="connsiteY3" fmla="*/ 268014 h 3932490"/>
              <a:gd name="connsiteX4" fmla="*/ 5108027 w 5108027"/>
              <a:gd name="connsiteY4" fmla="*/ 0 h 3932490"/>
              <a:gd name="connsiteX0" fmla="*/ 0 w 4981903"/>
              <a:gd name="connsiteY0" fmla="*/ 3610304 h 3610304"/>
              <a:gd name="connsiteX1" fmla="*/ 788276 w 4981903"/>
              <a:gd name="connsiteY1" fmla="*/ 536028 h 3610304"/>
              <a:gd name="connsiteX2" fmla="*/ 3547241 w 4981903"/>
              <a:gd name="connsiteY2" fmla="*/ 268014 h 3610304"/>
              <a:gd name="connsiteX3" fmla="*/ 4981903 w 4981903"/>
              <a:gd name="connsiteY3" fmla="*/ 0 h 3610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1903" h="3610304">
                <a:moveTo>
                  <a:pt x="0" y="3610304"/>
                </a:moveTo>
                <a:cubicBezTo>
                  <a:pt x="152400" y="3071649"/>
                  <a:pt x="-86710" y="935421"/>
                  <a:pt x="788276" y="536028"/>
                </a:cubicBezTo>
                <a:cubicBezTo>
                  <a:pt x="1663262" y="136635"/>
                  <a:pt x="2848303" y="357352"/>
                  <a:pt x="3547241" y="268014"/>
                </a:cubicBezTo>
                <a:cubicBezTo>
                  <a:pt x="4246179" y="178676"/>
                  <a:pt x="4602217" y="91965"/>
                  <a:pt x="4981903" y="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xmlns="" id="{82FCAB39-FF80-467F-B293-7F8F50BC4023}"/>
              </a:ext>
            </a:extLst>
          </p:cNvPr>
          <p:cNvSpPr/>
          <p:nvPr userDrawn="1"/>
        </p:nvSpPr>
        <p:spPr>
          <a:xfrm>
            <a:off x="-588343" y="4137934"/>
            <a:ext cx="4704249" cy="3352800"/>
          </a:xfrm>
          <a:custGeom>
            <a:avLst/>
            <a:gdLst>
              <a:gd name="connsiteX0" fmla="*/ 208449 w 4704249"/>
              <a:gd name="connsiteY0" fmla="*/ 0 h 3352800"/>
              <a:gd name="connsiteX1" fmla="*/ 284649 w 4704249"/>
              <a:gd name="connsiteY1" fmla="*/ 1390650 h 3352800"/>
              <a:gd name="connsiteX2" fmla="*/ 2970699 w 4704249"/>
              <a:gd name="connsiteY2" fmla="*/ 2971800 h 3352800"/>
              <a:gd name="connsiteX3" fmla="*/ 4704249 w 4704249"/>
              <a:gd name="connsiteY3" fmla="*/ 3352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4249" h="3352800">
                <a:moveTo>
                  <a:pt x="208449" y="0"/>
                </a:moveTo>
                <a:cubicBezTo>
                  <a:pt x="16361" y="447675"/>
                  <a:pt x="-175726" y="895350"/>
                  <a:pt x="284649" y="1390650"/>
                </a:cubicBezTo>
                <a:cubicBezTo>
                  <a:pt x="745024" y="1885950"/>
                  <a:pt x="2234099" y="2644775"/>
                  <a:pt x="2970699" y="2971800"/>
                </a:cubicBezTo>
                <a:cubicBezTo>
                  <a:pt x="3707299" y="3298825"/>
                  <a:pt x="4205774" y="3325812"/>
                  <a:pt x="4704249" y="335280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xmlns="" id="{001880A5-258D-42CA-A3A3-E4935D5DA5E8}"/>
              </a:ext>
            </a:extLst>
          </p:cNvPr>
          <p:cNvSpPr/>
          <p:nvPr userDrawn="1"/>
        </p:nvSpPr>
        <p:spPr>
          <a:xfrm rot="20579261">
            <a:off x="-1161576" y="4327925"/>
            <a:ext cx="4704249" cy="3352800"/>
          </a:xfrm>
          <a:custGeom>
            <a:avLst/>
            <a:gdLst>
              <a:gd name="connsiteX0" fmla="*/ 208449 w 4704249"/>
              <a:gd name="connsiteY0" fmla="*/ 0 h 3352800"/>
              <a:gd name="connsiteX1" fmla="*/ 284649 w 4704249"/>
              <a:gd name="connsiteY1" fmla="*/ 1390650 h 3352800"/>
              <a:gd name="connsiteX2" fmla="*/ 2970699 w 4704249"/>
              <a:gd name="connsiteY2" fmla="*/ 2971800 h 3352800"/>
              <a:gd name="connsiteX3" fmla="*/ 4704249 w 4704249"/>
              <a:gd name="connsiteY3" fmla="*/ 3352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4249" h="3352800">
                <a:moveTo>
                  <a:pt x="208449" y="0"/>
                </a:moveTo>
                <a:cubicBezTo>
                  <a:pt x="16361" y="447675"/>
                  <a:pt x="-175726" y="895350"/>
                  <a:pt x="284649" y="1390650"/>
                </a:cubicBezTo>
                <a:cubicBezTo>
                  <a:pt x="745024" y="1885950"/>
                  <a:pt x="2234099" y="2644775"/>
                  <a:pt x="2970699" y="2971800"/>
                </a:cubicBezTo>
                <a:cubicBezTo>
                  <a:pt x="3707299" y="3298825"/>
                  <a:pt x="4205774" y="3325812"/>
                  <a:pt x="4704249" y="335280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Текст 39">
            <a:extLst>
              <a:ext uri="{FF2B5EF4-FFF2-40B4-BE49-F238E27FC236}">
                <a16:creationId xmlns:a16="http://schemas.microsoft.com/office/drawing/2014/main" xmlns="" id="{46934BEB-9BE7-41AA-8537-52E34530F3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02905" y="805010"/>
            <a:ext cx="3172877" cy="464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800" kern="1200" dirty="0">
                <a:solidFill>
                  <a:schemeClr val="bg1"/>
                </a:solidFill>
                <a:latin typeface="Oswald SemiBold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3118C4FE-7094-4A91-B19F-179FAAABE225}"/>
              </a:ext>
            </a:extLst>
          </p:cNvPr>
          <p:cNvSpPr/>
          <p:nvPr userDrawn="1"/>
        </p:nvSpPr>
        <p:spPr>
          <a:xfrm rot="7560883" flipV="1">
            <a:off x="11617372" y="3195381"/>
            <a:ext cx="213597" cy="21359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0BCAF33F-5C8D-4081-9C7E-F02BADE6D75A}"/>
              </a:ext>
            </a:extLst>
          </p:cNvPr>
          <p:cNvSpPr/>
          <p:nvPr userDrawn="1"/>
        </p:nvSpPr>
        <p:spPr>
          <a:xfrm rot="7560883" flipV="1">
            <a:off x="11561957" y="2625814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0D550D1F-63F9-47EA-9D96-CDB71F89D946}"/>
              </a:ext>
            </a:extLst>
          </p:cNvPr>
          <p:cNvSpPr/>
          <p:nvPr userDrawn="1"/>
        </p:nvSpPr>
        <p:spPr>
          <a:xfrm flipV="1">
            <a:off x="7529912" y="327415"/>
            <a:ext cx="185970" cy="185970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50AF588F-A55D-411B-B418-E3350A56A1C0}"/>
              </a:ext>
            </a:extLst>
          </p:cNvPr>
          <p:cNvSpPr/>
          <p:nvPr userDrawn="1"/>
        </p:nvSpPr>
        <p:spPr>
          <a:xfrm rot="7560883" flipV="1">
            <a:off x="2526506" y="3115880"/>
            <a:ext cx="201085" cy="201085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xmlns="" id="{CD9D7956-45AC-43A8-AD7C-9606C44B1FDF}"/>
              </a:ext>
            </a:extLst>
          </p:cNvPr>
          <p:cNvSpPr/>
          <p:nvPr userDrawn="1"/>
        </p:nvSpPr>
        <p:spPr>
          <a:xfrm rot="7560883" flipV="1">
            <a:off x="3928449" y="2675968"/>
            <a:ext cx="259254" cy="240532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FED3DCF4-BD5C-4B64-8439-A2B3932D0216}"/>
              </a:ext>
            </a:extLst>
          </p:cNvPr>
          <p:cNvSpPr/>
          <p:nvPr userDrawn="1"/>
        </p:nvSpPr>
        <p:spPr>
          <a:xfrm rot="7560883" flipV="1">
            <a:off x="3336720" y="727413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xmlns="" id="{C66D381A-3E5E-4AAF-95A8-B863C62B11CD}"/>
              </a:ext>
            </a:extLst>
          </p:cNvPr>
          <p:cNvSpPr/>
          <p:nvPr userDrawn="1"/>
        </p:nvSpPr>
        <p:spPr>
          <a:xfrm flipV="1">
            <a:off x="6169371" y="6681357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Овал 35">
            <a:extLst>
              <a:ext uri="{FF2B5EF4-FFF2-40B4-BE49-F238E27FC236}">
                <a16:creationId xmlns:a16="http://schemas.microsoft.com/office/drawing/2014/main" xmlns="" id="{957B45F6-53FB-4564-A059-10AAFB663741}"/>
              </a:ext>
            </a:extLst>
          </p:cNvPr>
          <p:cNvSpPr/>
          <p:nvPr userDrawn="1"/>
        </p:nvSpPr>
        <p:spPr>
          <a:xfrm rot="7560883" flipV="1">
            <a:off x="7432282" y="6279715"/>
            <a:ext cx="301693" cy="30169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xmlns="" id="{5D1F5B10-66C7-41B3-9FCE-FC3E9769BF38}"/>
              </a:ext>
            </a:extLst>
          </p:cNvPr>
          <p:cNvSpPr/>
          <p:nvPr userDrawn="1"/>
        </p:nvSpPr>
        <p:spPr>
          <a:xfrm rot="7560883" flipV="1">
            <a:off x="11120200" y="5749291"/>
            <a:ext cx="142202" cy="142202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Текст 58">
            <a:extLst>
              <a:ext uri="{FF2B5EF4-FFF2-40B4-BE49-F238E27FC236}">
                <a16:creationId xmlns:a16="http://schemas.microsoft.com/office/drawing/2014/main" xmlns="" id="{BD81D98F-466B-47D8-BA73-A40478723D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5974" y="1513489"/>
            <a:ext cx="3172877" cy="150389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8" name="Рисунок 57">
            <a:extLst>
              <a:ext uri="{FF2B5EF4-FFF2-40B4-BE49-F238E27FC236}">
                <a16:creationId xmlns:a16="http://schemas.microsoft.com/office/drawing/2014/main" xmlns="" id="{342CF69A-8D53-4C3B-94E8-8D95D1C3C63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2277" y="3620654"/>
            <a:ext cx="3839422" cy="2549200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49" name="Рисунок 58">
            <a:extLst>
              <a:ext uri="{FF2B5EF4-FFF2-40B4-BE49-F238E27FC236}">
                <a16:creationId xmlns:a16="http://schemas.microsoft.com/office/drawing/2014/main" xmlns="" id="{ED96648C-4D12-4C7B-B0EE-5603AA458CB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00211" y="3620654"/>
            <a:ext cx="2395074" cy="2549200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50" name="Рисунок 59">
            <a:extLst>
              <a:ext uri="{FF2B5EF4-FFF2-40B4-BE49-F238E27FC236}">
                <a16:creationId xmlns:a16="http://schemas.microsoft.com/office/drawing/2014/main" xmlns="" id="{D8B620E1-01ED-473E-967E-CA511CC21C7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23901" y="3356867"/>
            <a:ext cx="3672432" cy="2801938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51" name="Рисунок 61">
            <a:extLst>
              <a:ext uri="{FF2B5EF4-FFF2-40B4-BE49-F238E27FC236}">
                <a16:creationId xmlns:a16="http://schemas.microsoft.com/office/drawing/2014/main" xmlns="" id="{02F20B77-855E-4520-9C3B-8E7C2D964F8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50893" y="659482"/>
            <a:ext cx="2980072" cy="2735914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  <p:sp>
        <p:nvSpPr>
          <p:cNvPr id="52" name="Рисунок 62">
            <a:extLst>
              <a:ext uri="{FF2B5EF4-FFF2-40B4-BE49-F238E27FC236}">
                <a16:creationId xmlns:a16="http://schemas.microsoft.com/office/drawing/2014/main" xmlns="" id="{4E5797DC-0796-4750-8E4D-543A957D787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731139" y="659482"/>
            <a:ext cx="3657956" cy="2455192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462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7" presetClass="emph" presetSubtype="0" repeatCount="indefinite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repeatCount="indefinite" fill="remove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animClr clrSpc="rgb" dir="cw">
                                      <p:cBhvr>
                                        <p:cTn id="6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repeatCount="indefinite" fill="remove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animClr clrSpc="rgb" dir="cw">
                                      <p:cBhvr>
                                        <p:cTn id="7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2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11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1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  <p:bldP spid="15" grpId="0" animBg="1"/>
      <p:bldP spid="40" grpId="0" animBg="1"/>
      <p:bldP spid="8" grpId="0" animBg="1"/>
      <p:bldP spid="24" grpId="0" animBg="1"/>
      <p:bldP spid="28" grpId="0" animBg="1"/>
      <p:bldP spid="29" grpId="0" animBg="1"/>
      <p:bldP spid="4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6" grpId="0" animBg="1"/>
      <p:bldP spid="26" grpId="1" animBg="1"/>
      <p:bldP spid="20" grpId="0" animBg="1"/>
      <p:bldP spid="20" grpId="1" animBg="1"/>
      <p:bldP spid="22" grpId="0" animBg="1"/>
      <p:bldP spid="22" grpId="1" animBg="1"/>
      <p:bldP spid="23" grpId="0" animBg="1"/>
      <p:bldP spid="25" grpId="0" animBg="1"/>
      <p:bldP spid="25" grpId="1" animBg="1"/>
      <p:bldP spid="27" grpId="0" animBg="1"/>
      <p:bldP spid="27" grpId="1" animBg="1"/>
      <p:bldP spid="36" grpId="0" animBg="1"/>
      <p:bldP spid="37" grpId="0" animBg="1"/>
      <p:bldP spid="37" grpId="1" animBg="1"/>
      <p:bldP spid="41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2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2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/>
      <p:bldP spid="49" grpId="0"/>
      <p:bldP spid="50" grpId="0"/>
      <p:bldP spid="51" grpId="0"/>
      <p:bldP spid="5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xmlns="" id="{D2311985-0443-46E9-A2BB-96604DA4FD1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Рисунок 64">
            <a:extLst>
              <a:ext uri="{FF2B5EF4-FFF2-40B4-BE49-F238E27FC236}">
                <a16:creationId xmlns:a16="http://schemas.microsoft.com/office/drawing/2014/main" xmlns="" id="{6E7EA15B-F940-4FEE-A6BB-F9CC2BC9F80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"/>
            <a:ext cx="12192000" cy="3869982"/>
          </a:xfrm>
          <a:custGeom>
            <a:avLst/>
            <a:gdLst>
              <a:gd name="connsiteX0" fmla="*/ 0 w 12192000"/>
              <a:gd name="connsiteY0" fmla="*/ 0 h 3869982"/>
              <a:gd name="connsiteX1" fmla="*/ 12192000 w 12192000"/>
              <a:gd name="connsiteY1" fmla="*/ 0 h 3869982"/>
              <a:gd name="connsiteX2" fmla="*/ 12192000 w 12192000"/>
              <a:gd name="connsiteY2" fmla="*/ 3241550 h 3869982"/>
              <a:gd name="connsiteX3" fmla="*/ 12151552 w 12192000"/>
              <a:gd name="connsiteY3" fmla="*/ 3227297 h 3869982"/>
              <a:gd name="connsiteX4" fmla="*/ 8858251 w 12192000"/>
              <a:gd name="connsiteY4" fmla="*/ 2533649 h 3869982"/>
              <a:gd name="connsiteX5" fmla="*/ 4038601 w 12192000"/>
              <a:gd name="connsiteY5" fmla="*/ 3867149 h 3869982"/>
              <a:gd name="connsiteX6" fmla="*/ 1009651 w 12192000"/>
              <a:gd name="connsiteY6" fmla="*/ 2095499 h 3869982"/>
              <a:gd name="connsiteX7" fmla="*/ 756039 w 12192000"/>
              <a:gd name="connsiteY7" fmla="*/ 2058041 h 3869982"/>
              <a:gd name="connsiteX8" fmla="*/ 39617 w 12192000"/>
              <a:gd name="connsiteY8" fmla="*/ 2308779 h 3869982"/>
              <a:gd name="connsiteX9" fmla="*/ 0 w 12192000"/>
              <a:gd name="connsiteY9" fmla="*/ 2391359 h 386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69982">
                <a:moveTo>
                  <a:pt x="0" y="0"/>
                </a:moveTo>
                <a:lnTo>
                  <a:pt x="12192000" y="0"/>
                </a:lnTo>
                <a:lnTo>
                  <a:pt x="12192000" y="3241550"/>
                </a:lnTo>
                <a:lnTo>
                  <a:pt x="12151552" y="3227297"/>
                </a:lnTo>
                <a:cubicBezTo>
                  <a:pt x="11193724" y="2894222"/>
                  <a:pt x="9908184" y="2503090"/>
                  <a:pt x="8858251" y="2533649"/>
                </a:cubicBezTo>
                <a:cubicBezTo>
                  <a:pt x="7331076" y="2578099"/>
                  <a:pt x="5346702" y="3940174"/>
                  <a:pt x="4038601" y="3867149"/>
                </a:cubicBezTo>
                <a:cubicBezTo>
                  <a:pt x="2730501" y="3794124"/>
                  <a:pt x="1736726" y="2270124"/>
                  <a:pt x="1009651" y="2095499"/>
                </a:cubicBezTo>
                <a:cubicBezTo>
                  <a:pt x="918767" y="2073671"/>
                  <a:pt x="834505" y="2061591"/>
                  <a:pt x="756039" y="2058041"/>
                </a:cubicBezTo>
                <a:cubicBezTo>
                  <a:pt x="442172" y="2043840"/>
                  <a:pt x="221026" y="2128015"/>
                  <a:pt x="39617" y="2308779"/>
                </a:cubicBezTo>
                <a:cubicBezTo>
                  <a:pt x="26411" y="2323606"/>
                  <a:pt x="13206" y="2376532"/>
                  <a:pt x="0" y="239135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xmlns="" id="{6C7A2D58-6D6D-4C7B-8ED9-2576CF92EA07}"/>
              </a:ext>
            </a:extLst>
          </p:cNvPr>
          <p:cNvSpPr/>
          <p:nvPr userDrawn="1"/>
        </p:nvSpPr>
        <p:spPr>
          <a:xfrm>
            <a:off x="-1" y="2056504"/>
            <a:ext cx="12192000" cy="4801496"/>
          </a:xfrm>
          <a:custGeom>
            <a:avLst/>
            <a:gdLst>
              <a:gd name="connsiteX0" fmla="*/ 756039 w 12192000"/>
              <a:gd name="connsiteY0" fmla="*/ 1120 h 4801078"/>
              <a:gd name="connsiteX1" fmla="*/ 1009651 w 12192000"/>
              <a:gd name="connsiteY1" fmla="*/ 38578 h 4801078"/>
              <a:gd name="connsiteX2" fmla="*/ 4038601 w 12192000"/>
              <a:gd name="connsiteY2" fmla="*/ 1810228 h 4801078"/>
              <a:gd name="connsiteX3" fmla="*/ 8858251 w 12192000"/>
              <a:gd name="connsiteY3" fmla="*/ 476728 h 4801078"/>
              <a:gd name="connsiteX4" fmla="*/ 12151552 w 12192000"/>
              <a:gd name="connsiteY4" fmla="*/ 1170376 h 4801078"/>
              <a:gd name="connsiteX5" fmla="*/ 12192000 w 12192000"/>
              <a:gd name="connsiteY5" fmla="*/ 1184629 h 4801078"/>
              <a:gd name="connsiteX6" fmla="*/ 12192000 w 12192000"/>
              <a:gd name="connsiteY6" fmla="*/ 4801078 h 4801078"/>
              <a:gd name="connsiteX7" fmla="*/ 0 w 12192000"/>
              <a:gd name="connsiteY7" fmla="*/ 4801078 h 4801078"/>
              <a:gd name="connsiteX8" fmla="*/ 0 w 12192000"/>
              <a:gd name="connsiteY8" fmla="*/ 334438 h 4801078"/>
              <a:gd name="connsiteX9" fmla="*/ 39617 w 12192000"/>
              <a:gd name="connsiteY9" fmla="*/ 289958 h 4801078"/>
              <a:gd name="connsiteX10" fmla="*/ 756039 w 12192000"/>
              <a:gd name="connsiteY10" fmla="*/ 1120 h 4801078"/>
              <a:gd name="connsiteX0" fmla="*/ 756039 w 12192000"/>
              <a:gd name="connsiteY0" fmla="*/ 1538 h 4801496"/>
              <a:gd name="connsiteX1" fmla="*/ 1009651 w 12192000"/>
              <a:gd name="connsiteY1" fmla="*/ 38996 h 4801496"/>
              <a:gd name="connsiteX2" fmla="*/ 4038601 w 12192000"/>
              <a:gd name="connsiteY2" fmla="*/ 1810646 h 4801496"/>
              <a:gd name="connsiteX3" fmla="*/ 8858251 w 12192000"/>
              <a:gd name="connsiteY3" fmla="*/ 477146 h 4801496"/>
              <a:gd name="connsiteX4" fmla="*/ 12151552 w 12192000"/>
              <a:gd name="connsiteY4" fmla="*/ 1170794 h 4801496"/>
              <a:gd name="connsiteX5" fmla="*/ 12192000 w 12192000"/>
              <a:gd name="connsiteY5" fmla="*/ 1185047 h 4801496"/>
              <a:gd name="connsiteX6" fmla="*/ 12192000 w 12192000"/>
              <a:gd name="connsiteY6" fmla="*/ 4801496 h 4801496"/>
              <a:gd name="connsiteX7" fmla="*/ 0 w 12192000"/>
              <a:gd name="connsiteY7" fmla="*/ 4801496 h 4801496"/>
              <a:gd name="connsiteX8" fmla="*/ 0 w 12192000"/>
              <a:gd name="connsiteY8" fmla="*/ 334856 h 4801496"/>
              <a:gd name="connsiteX9" fmla="*/ 39617 w 12192000"/>
              <a:gd name="connsiteY9" fmla="*/ 252276 h 4801496"/>
              <a:gd name="connsiteX10" fmla="*/ 756039 w 12192000"/>
              <a:gd name="connsiteY10" fmla="*/ 1538 h 480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801496">
                <a:moveTo>
                  <a:pt x="756039" y="1538"/>
                </a:moveTo>
                <a:cubicBezTo>
                  <a:pt x="834505" y="5088"/>
                  <a:pt x="918767" y="17168"/>
                  <a:pt x="1009651" y="38996"/>
                </a:cubicBezTo>
                <a:cubicBezTo>
                  <a:pt x="1736726" y="213621"/>
                  <a:pt x="2730501" y="1737621"/>
                  <a:pt x="4038601" y="1810646"/>
                </a:cubicBezTo>
                <a:cubicBezTo>
                  <a:pt x="5346701" y="1883671"/>
                  <a:pt x="7331076" y="521596"/>
                  <a:pt x="8858251" y="477146"/>
                </a:cubicBezTo>
                <a:cubicBezTo>
                  <a:pt x="9908184" y="446587"/>
                  <a:pt x="11193724" y="837719"/>
                  <a:pt x="12151552" y="1170794"/>
                </a:cubicBezTo>
                <a:lnTo>
                  <a:pt x="12192000" y="1185047"/>
                </a:lnTo>
                <a:lnTo>
                  <a:pt x="12192000" y="4801496"/>
                </a:lnTo>
                <a:lnTo>
                  <a:pt x="0" y="4801496"/>
                </a:lnTo>
                <a:lnTo>
                  <a:pt x="0" y="334856"/>
                </a:lnTo>
                <a:cubicBezTo>
                  <a:pt x="13206" y="320029"/>
                  <a:pt x="26411" y="267103"/>
                  <a:pt x="39617" y="252276"/>
                </a:cubicBezTo>
                <a:cubicBezTo>
                  <a:pt x="221026" y="71512"/>
                  <a:pt x="442172" y="-12663"/>
                  <a:pt x="756039" y="1538"/>
                </a:cubicBezTo>
                <a:close/>
              </a:path>
            </a:pathLst>
          </a:cu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олилиния: фигура 50">
            <a:extLst>
              <a:ext uri="{FF2B5EF4-FFF2-40B4-BE49-F238E27FC236}">
                <a16:creationId xmlns:a16="http://schemas.microsoft.com/office/drawing/2014/main" xmlns="" id="{B64C006E-511D-40EA-AE2F-F2D5FC3B464E}"/>
              </a:ext>
            </a:extLst>
          </p:cNvPr>
          <p:cNvSpPr/>
          <p:nvPr userDrawn="1"/>
        </p:nvSpPr>
        <p:spPr>
          <a:xfrm>
            <a:off x="9553067" y="5014772"/>
            <a:ext cx="2638933" cy="1843228"/>
          </a:xfrm>
          <a:custGeom>
            <a:avLst/>
            <a:gdLst>
              <a:gd name="connsiteX0" fmla="*/ 2270974 w 2638933"/>
              <a:gd name="connsiteY0" fmla="*/ 315 h 1843228"/>
              <a:gd name="connsiteX1" fmla="*/ 2445550 w 2638933"/>
              <a:gd name="connsiteY1" fmla="*/ 10658 h 1843228"/>
              <a:gd name="connsiteX2" fmla="*/ 2638933 w 2638933"/>
              <a:gd name="connsiteY2" fmla="*/ 43678 h 1843228"/>
              <a:gd name="connsiteX3" fmla="*/ 2638933 w 2638933"/>
              <a:gd name="connsiteY3" fmla="*/ 1843228 h 1843228"/>
              <a:gd name="connsiteX4" fmla="*/ 0 w 2638933"/>
              <a:gd name="connsiteY4" fmla="*/ 1843228 h 1843228"/>
              <a:gd name="connsiteX5" fmla="*/ 84540 w 2638933"/>
              <a:gd name="connsiteY5" fmla="*/ 1788857 h 1843228"/>
              <a:gd name="connsiteX6" fmla="*/ 754862 w 2638933"/>
              <a:gd name="connsiteY6" fmla="*/ 1394760 h 1843228"/>
              <a:gd name="connsiteX7" fmla="*/ 1554962 w 2638933"/>
              <a:gd name="connsiteY7" fmla="*/ 880410 h 1843228"/>
              <a:gd name="connsiteX8" fmla="*/ 2126462 w 2638933"/>
              <a:gd name="connsiteY8" fmla="*/ 23160 h 1843228"/>
              <a:gd name="connsiteX9" fmla="*/ 2270974 w 2638933"/>
              <a:gd name="connsiteY9" fmla="*/ 315 h 184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933" h="1843228">
                <a:moveTo>
                  <a:pt x="2270974" y="315"/>
                </a:moveTo>
                <a:cubicBezTo>
                  <a:pt x="2324701" y="-1198"/>
                  <a:pt x="2383439" y="2820"/>
                  <a:pt x="2445550" y="10658"/>
                </a:cubicBezTo>
                <a:lnTo>
                  <a:pt x="2638933" y="43678"/>
                </a:lnTo>
                <a:lnTo>
                  <a:pt x="2638933" y="1843228"/>
                </a:lnTo>
                <a:lnTo>
                  <a:pt x="0" y="1843228"/>
                </a:lnTo>
                <a:lnTo>
                  <a:pt x="84540" y="1788857"/>
                </a:lnTo>
                <a:cubicBezTo>
                  <a:pt x="318300" y="1643998"/>
                  <a:pt x="600874" y="1507473"/>
                  <a:pt x="754862" y="1394760"/>
                </a:cubicBezTo>
                <a:cubicBezTo>
                  <a:pt x="1062837" y="1169335"/>
                  <a:pt x="1326362" y="1109010"/>
                  <a:pt x="1554962" y="880410"/>
                </a:cubicBezTo>
                <a:cubicBezTo>
                  <a:pt x="1783562" y="651810"/>
                  <a:pt x="1789912" y="137460"/>
                  <a:pt x="2126462" y="23160"/>
                </a:cubicBezTo>
                <a:cubicBezTo>
                  <a:pt x="2168531" y="8873"/>
                  <a:pt x="2217247" y="1828"/>
                  <a:pt x="2270974" y="315"/>
                </a:cubicBezTo>
                <a:close/>
              </a:path>
            </a:pathLst>
          </a:custGeom>
          <a:gradFill>
            <a:gsLst>
              <a:gs pos="1000">
                <a:srgbClr val="498FED"/>
              </a:gs>
              <a:gs pos="37000">
                <a:srgbClr val="1A73E8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2" name="Полилиния: фигура 31">
            <a:extLst>
              <a:ext uri="{FF2B5EF4-FFF2-40B4-BE49-F238E27FC236}">
                <a16:creationId xmlns:a16="http://schemas.microsoft.com/office/drawing/2014/main" xmlns="" id="{363F81A2-1260-45BF-B79D-41DED7C83EA8}"/>
              </a:ext>
            </a:extLst>
          </p:cNvPr>
          <p:cNvSpPr/>
          <p:nvPr userDrawn="1"/>
        </p:nvSpPr>
        <p:spPr>
          <a:xfrm>
            <a:off x="6762751" y="2643947"/>
            <a:ext cx="5727700" cy="828615"/>
          </a:xfrm>
          <a:custGeom>
            <a:avLst/>
            <a:gdLst>
              <a:gd name="connsiteX0" fmla="*/ 756039 w 12192000"/>
              <a:gd name="connsiteY0" fmla="*/ 1120 h 4801078"/>
              <a:gd name="connsiteX1" fmla="*/ 1009651 w 12192000"/>
              <a:gd name="connsiteY1" fmla="*/ 38578 h 4801078"/>
              <a:gd name="connsiteX2" fmla="*/ 4038601 w 12192000"/>
              <a:gd name="connsiteY2" fmla="*/ 1810228 h 4801078"/>
              <a:gd name="connsiteX3" fmla="*/ 8858251 w 12192000"/>
              <a:gd name="connsiteY3" fmla="*/ 476728 h 4801078"/>
              <a:gd name="connsiteX4" fmla="*/ 12151552 w 12192000"/>
              <a:gd name="connsiteY4" fmla="*/ 1170376 h 4801078"/>
              <a:gd name="connsiteX5" fmla="*/ 12192000 w 12192000"/>
              <a:gd name="connsiteY5" fmla="*/ 1184629 h 4801078"/>
              <a:gd name="connsiteX6" fmla="*/ 12192000 w 12192000"/>
              <a:gd name="connsiteY6" fmla="*/ 4801078 h 4801078"/>
              <a:gd name="connsiteX7" fmla="*/ 0 w 12192000"/>
              <a:gd name="connsiteY7" fmla="*/ 4801078 h 4801078"/>
              <a:gd name="connsiteX8" fmla="*/ 0 w 12192000"/>
              <a:gd name="connsiteY8" fmla="*/ 334438 h 4801078"/>
              <a:gd name="connsiteX9" fmla="*/ 39617 w 12192000"/>
              <a:gd name="connsiteY9" fmla="*/ 289958 h 4801078"/>
              <a:gd name="connsiteX10" fmla="*/ 756039 w 12192000"/>
              <a:gd name="connsiteY10" fmla="*/ 1120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4801078 h 4801078"/>
              <a:gd name="connsiteX9" fmla="*/ 0 w 12192000"/>
              <a:gd name="connsiteY9" fmla="*/ 334438 h 4801078"/>
              <a:gd name="connsiteX10" fmla="*/ 131057 w 12192000"/>
              <a:gd name="connsiteY10" fmla="*/ 381398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334438 h 4801078"/>
              <a:gd name="connsiteX9" fmla="*/ 131057 w 12192000"/>
              <a:gd name="connsiteY9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8" fmla="*/ 91440 w 12152383"/>
              <a:gd name="connsiteY8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0" fmla="*/ 0 w 12185721"/>
              <a:gd name="connsiteY0" fmla="*/ 318341 h 4800886"/>
              <a:gd name="connsiteX1" fmla="*/ 749760 w 12185721"/>
              <a:gd name="connsiteY1" fmla="*/ 928 h 4800886"/>
              <a:gd name="connsiteX2" fmla="*/ 1003372 w 12185721"/>
              <a:gd name="connsiteY2" fmla="*/ 38386 h 4800886"/>
              <a:gd name="connsiteX3" fmla="*/ 4032322 w 12185721"/>
              <a:gd name="connsiteY3" fmla="*/ 1810036 h 4800886"/>
              <a:gd name="connsiteX4" fmla="*/ 8851972 w 12185721"/>
              <a:gd name="connsiteY4" fmla="*/ 476536 h 4800886"/>
              <a:gd name="connsiteX5" fmla="*/ 12145273 w 12185721"/>
              <a:gd name="connsiteY5" fmla="*/ 1170184 h 4800886"/>
              <a:gd name="connsiteX6" fmla="*/ 12185721 w 12185721"/>
              <a:gd name="connsiteY6" fmla="*/ 1184437 h 4800886"/>
              <a:gd name="connsiteX7" fmla="*/ 12185721 w 12185721"/>
              <a:gd name="connsiteY7" fmla="*/ 4800886 h 4800886"/>
              <a:gd name="connsiteX0" fmla="*/ 0 w 12280971"/>
              <a:gd name="connsiteY0" fmla="*/ 398999 h 4800581"/>
              <a:gd name="connsiteX1" fmla="*/ 845010 w 12280971"/>
              <a:gd name="connsiteY1" fmla="*/ 623 h 4800581"/>
              <a:gd name="connsiteX2" fmla="*/ 1098622 w 12280971"/>
              <a:gd name="connsiteY2" fmla="*/ 38081 h 4800581"/>
              <a:gd name="connsiteX3" fmla="*/ 4127572 w 12280971"/>
              <a:gd name="connsiteY3" fmla="*/ 1809731 h 4800581"/>
              <a:gd name="connsiteX4" fmla="*/ 8947222 w 12280971"/>
              <a:gd name="connsiteY4" fmla="*/ 476231 h 4800581"/>
              <a:gd name="connsiteX5" fmla="*/ 12240523 w 12280971"/>
              <a:gd name="connsiteY5" fmla="*/ 1169879 h 4800581"/>
              <a:gd name="connsiteX6" fmla="*/ 12280971 w 12280971"/>
              <a:gd name="connsiteY6" fmla="*/ 1184132 h 4800581"/>
              <a:gd name="connsiteX7" fmla="*/ 12280971 w 12280971"/>
              <a:gd name="connsiteY7" fmla="*/ 4800581 h 4800581"/>
              <a:gd name="connsiteX0" fmla="*/ 0 w 12280971"/>
              <a:gd name="connsiteY0" fmla="*/ 399999 h 4801581"/>
              <a:gd name="connsiteX1" fmla="*/ 845010 w 12280971"/>
              <a:gd name="connsiteY1" fmla="*/ 1623 h 4801581"/>
              <a:gd name="connsiteX2" fmla="*/ 1098622 w 12280971"/>
              <a:gd name="connsiteY2" fmla="*/ 39081 h 4801581"/>
              <a:gd name="connsiteX3" fmla="*/ 4127572 w 12280971"/>
              <a:gd name="connsiteY3" fmla="*/ 1810731 h 4801581"/>
              <a:gd name="connsiteX4" fmla="*/ 8947222 w 12280971"/>
              <a:gd name="connsiteY4" fmla="*/ 477231 h 4801581"/>
              <a:gd name="connsiteX5" fmla="*/ 12240523 w 12280971"/>
              <a:gd name="connsiteY5" fmla="*/ 1170879 h 4801581"/>
              <a:gd name="connsiteX6" fmla="*/ 12280971 w 12280971"/>
              <a:gd name="connsiteY6" fmla="*/ 1185132 h 4801581"/>
              <a:gd name="connsiteX7" fmla="*/ 12280971 w 12280971"/>
              <a:gd name="connsiteY7" fmla="*/ 4801581 h 4801581"/>
              <a:gd name="connsiteX0" fmla="*/ 0 w 12909621"/>
              <a:gd name="connsiteY0" fmla="*/ 399999 h 1813564"/>
              <a:gd name="connsiteX1" fmla="*/ 845010 w 12909621"/>
              <a:gd name="connsiteY1" fmla="*/ 1623 h 1813564"/>
              <a:gd name="connsiteX2" fmla="*/ 1098622 w 12909621"/>
              <a:gd name="connsiteY2" fmla="*/ 39081 h 1813564"/>
              <a:gd name="connsiteX3" fmla="*/ 4127572 w 12909621"/>
              <a:gd name="connsiteY3" fmla="*/ 1810731 h 1813564"/>
              <a:gd name="connsiteX4" fmla="*/ 8947222 w 12909621"/>
              <a:gd name="connsiteY4" fmla="*/ 477231 h 1813564"/>
              <a:gd name="connsiteX5" fmla="*/ 12240523 w 12909621"/>
              <a:gd name="connsiteY5" fmla="*/ 1170879 h 1813564"/>
              <a:gd name="connsiteX6" fmla="*/ 12280971 w 12909621"/>
              <a:gd name="connsiteY6" fmla="*/ 1185132 h 1813564"/>
              <a:gd name="connsiteX7" fmla="*/ 12909621 w 12909621"/>
              <a:gd name="connsiteY7" fmla="*/ 1448781 h 1813564"/>
              <a:gd name="connsiteX0" fmla="*/ 0 w 12280971"/>
              <a:gd name="connsiteY0" fmla="*/ 399999 h 1813564"/>
              <a:gd name="connsiteX1" fmla="*/ 845010 w 12280971"/>
              <a:gd name="connsiteY1" fmla="*/ 1623 h 1813564"/>
              <a:gd name="connsiteX2" fmla="*/ 1098622 w 12280971"/>
              <a:gd name="connsiteY2" fmla="*/ 39081 h 1813564"/>
              <a:gd name="connsiteX3" fmla="*/ 4127572 w 12280971"/>
              <a:gd name="connsiteY3" fmla="*/ 1810731 h 1813564"/>
              <a:gd name="connsiteX4" fmla="*/ 8947222 w 12280971"/>
              <a:gd name="connsiteY4" fmla="*/ 477231 h 1813564"/>
              <a:gd name="connsiteX5" fmla="*/ 12240523 w 12280971"/>
              <a:gd name="connsiteY5" fmla="*/ 1170879 h 1813564"/>
              <a:gd name="connsiteX6" fmla="*/ 12280971 w 12280971"/>
              <a:gd name="connsiteY6" fmla="*/ 1185132 h 1813564"/>
              <a:gd name="connsiteX0" fmla="*/ 0 w 12369871"/>
              <a:gd name="connsiteY0" fmla="*/ 399999 h 1813564"/>
              <a:gd name="connsiteX1" fmla="*/ 845010 w 12369871"/>
              <a:gd name="connsiteY1" fmla="*/ 1623 h 1813564"/>
              <a:gd name="connsiteX2" fmla="*/ 1098622 w 12369871"/>
              <a:gd name="connsiteY2" fmla="*/ 39081 h 1813564"/>
              <a:gd name="connsiteX3" fmla="*/ 4127572 w 12369871"/>
              <a:gd name="connsiteY3" fmla="*/ 1810731 h 1813564"/>
              <a:gd name="connsiteX4" fmla="*/ 8947222 w 12369871"/>
              <a:gd name="connsiteY4" fmla="*/ 477231 h 1813564"/>
              <a:gd name="connsiteX5" fmla="*/ 12240523 w 12369871"/>
              <a:gd name="connsiteY5" fmla="*/ 1170879 h 1813564"/>
              <a:gd name="connsiteX6" fmla="*/ 12369871 w 12369871"/>
              <a:gd name="connsiteY6" fmla="*/ 1242282 h 1813564"/>
              <a:gd name="connsiteX0" fmla="*/ 0 w 12579421"/>
              <a:gd name="connsiteY0" fmla="*/ 399999 h 1813564"/>
              <a:gd name="connsiteX1" fmla="*/ 845010 w 12579421"/>
              <a:gd name="connsiteY1" fmla="*/ 1623 h 1813564"/>
              <a:gd name="connsiteX2" fmla="*/ 1098622 w 12579421"/>
              <a:gd name="connsiteY2" fmla="*/ 39081 h 1813564"/>
              <a:gd name="connsiteX3" fmla="*/ 4127572 w 12579421"/>
              <a:gd name="connsiteY3" fmla="*/ 1810731 h 1813564"/>
              <a:gd name="connsiteX4" fmla="*/ 8947222 w 12579421"/>
              <a:gd name="connsiteY4" fmla="*/ 477231 h 1813564"/>
              <a:gd name="connsiteX5" fmla="*/ 12240523 w 12579421"/>
              <a:gd name="connsiteY5" fmla="*/ 1170879 h 1813564"/>
              <a:gd name="connsiteX6" fmla="*/ 12579421 w 12579421"/>
              <a:gd name="connsiteY6" fmla="*/ 1305782 h 1813564"/>
              <a:gd name="connsiteX0" fmla="*/ 0 w 11734411"/>
              <a:gd name="connsiteY0" fmla="*/ 0 h 1811941"/>
              <a:gd name="connsiteX1" fmla="*/ 253612 w 11734411"/>
              <a:gd name="connsiteY1" fmla="*/ 37458 h 1811941"/>
              <a:gd name="connsiteX2" fmla="*/ 3282562 w 11734411"/>
              <a:gd name="connsiteY2" fmla="*/ 1809108 h 1811941"/>
              <a:gd name="connsiteX3" fmla="*/ 8102212 w 11734411"/>
              <a:gd name="connsiteY3" fmla="*/ 475608 h 1811941"/>
              <a:gd name="connsiteX4" fmla="*/ 11395513 w 11734411"/>
              <a:gd name="connsiteY4" fmla="*/ 1169256 h 1811941"/>
              <a:gd name="connsiteX5" fmla="*/ 11734411 w 11734411"/>
              <a:gd name="connsiteY5" fmla="*/ 1304159 h 1811941"/>
              <a:gd name="connsiteX0" fmla="*/ 0 w 11480799"/>
              <a:gd name="connsiteY0" fmla="*/ 0 h 1774483"/>
              <a:gd name="connsiteX1" fmla="*/ 3028950 w 11480799"/>
              <a:gd name="connsiteY1" fmla="*/ 1771650 h 1774483"/>
              <a:gd name="connsiteX2" fmla="*/ 7848600 w 11480799"/>
              <a:gd name="connsiteY2" fmla="*/ 438150 h 1774483"/>
              <a:gd name="connsiteX3" fmla="*/ 11141901 w 11480799"/>
              <a:gd name="connsiteY3" fmla="*/ 1131798 h 1774483"/>
              <a:gd name="connsiteX4" fmla="*/ 11480799 w 11480799"/>
              <a:gd name="connsiteY4" fmla="*/ 1266701 h 1774483"/>
              <a:gd name="connsiteX0" fmla="*/ 0 w 8451849"/>
              <a:gd name="connsiteY0" fmla="*/ 1335185 h 1338018"/>
              <a:gd name="connsiteX1" fmla="*/ 4819650 w 8451849"/>
              <a:gd name="connsiteY1" fmla="*/ 1685 h 1338018"/>
              <a:gd name="connsiteX2" fmla="*/ 8112951 w 8451849"/>
              <a:gd name="connsiteY2" fmla="*/ 695333 h 1338018"/>
              <a:gd name="connsiteX3" fmla="*/ 8451849 w 8451849"/>
              <a:gd name="connsiteY3" fmla="*/ 830236 h 1338018"/>
              <a:gd name="connsiteX0" fmla="*/ 0 w 8451849"/>
              <a:gd name="connsiteY0" fmla="*/ 1335185 h 1335185"/>
              <a:gd name="connsiteX1" fmla="*/ 2724149 w 8451849"/>
              <a:gd name="connsiteY1" fmla="*/ 573184 h 1335185"/>
              <a:gd name="connsiteX2" fmla="*/ 4819650 w 8451849"/>
              <a:gd name="connsiteY2" fmla="*/ 1685 h 1335185"/>
              <a:gd name="connsiteX3" fmla="*/ 8112951 w 8451849"/>
              <a:gd name="connsiteY3" fmla="*/ 695333 h 1335185"/>
              <a:gd name="connsiteX4" fmla="*/ 8451849 w 8451849"/>
              <a:gd name="connsiteY4" fmla="*/ 830236 h 1335185"/>
              <a:gd name="connsiteX0" fmla="*/ 0 w 5727700"/>
              <a:gd name="connsiteY0" fmla="*/ 573184 h 830236"/>
              <a:gd name="connsiteX1" fmla="*/ 2095501 w 5727700"/>
              <a:gd name="connsiteY1" fmla="*/ 1685 h 830236"/>
              <a:gd name="connsiteX2" fmla="*/ 5388802 w 5727700"/>
              <a:gd name="connsiteY2" fmla="*/ 695333 h 830236"/>
              <a:gd name="connsiteX3" fmla="*/ 5727700 w 5727700"/>
              <a:gd name="connsiteY3" fmla="*/ 830236 h 830236"/>
              <a:gd name="connsiteX0" fmla="*/ 0 w 5727700"/>
              <a:gd name="connsiteY0" fmla="*/ 571554 h 828606"/>
              <a:gd name="connsiteX1" fmla="*/ 2095501 w 5727700"/>
              <a:gd name="connsiteY1" fmla="*/ 55 h 828606"/>
              <a:gd name="connsiteX2" fmla="*/ 5388802 w 5727700"/>
              <a:gd name="connsiteY2" fmla="*/ 693703 h 828606"/>
              <a:gd name="connsiteX3" fmla="*/ 5727700 w 5727700"/>
              <a:gd name="connsiteY3" fmla="*/ 828606 h 828606"/>
              <a:gd name="connsiteX0" fmla="*/ 0 w 5727700"/>
              <a:gd name="connsiteY0" fmla="*/ 571563 h 828615"/>
              <a:gd name="connsiteX1" fmla="*/ 2095501 w 5727700"/>
              <a:gd name="connsiteY1" fmla="*/ 64 h 828615"/>
              <a:gd name="connsiteX2" fmla="*/ 5388802 w 5727700"/>
              <a:gd name="connsiteY2" fmla="*/ 693712 h 828615"/>
              <a:gd name="connsiteX3" fmla="*/ 5727700 w 5727700"/>
              <a:gd name="connsiteY3" fmla="*/ 828615 h 82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7700" h="828615">
                <a:moveTo>
                  <a:pt x="0" y="571563"/>
                </a:moveTo>
                <a:cubicBezTo>
                  <a:pt x="688975" y="295973"/>
                  <a:pt x="1334527" y="-5054"/>
                  <a:pt x="2095501" y="64"/>
                </a:cubicBezTo>
                <a:cubicBezTo>
                  <a:pt x="3145855" y="7128"/>
                  <a:pt x="4430974" y="360637"/>
                  <a:pt x="5388802" y="693712"/>
                </a:cubicBezTo>
                <a:lnTo>
                  <a:pt x="5727700" y="828615"/>
                </a:lnTo>
              </a:path>
            </a:pathLst>
          </a:custGeom>
          <a:noFill/>
          <a:ln w="28575">
            <a:solidFill>
              <a:srgbClr val="FFC84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5727700"/>
                      <a:gd name="connsiteY0" fmla="*/ 573184 h 830236"/>
                      <a:gd name="connsiteX1" fmla="*/ 2095501 w 5727700"/>
                      <a:gd name="connsiteY1" fmla="*/ 1685 h 830236"/>
                      <a:gd name="connsiteX2" fmla="*/ 5388802 w 5727700"/>
                      <a:gd name="connsiteY2" fmla="*/ 695333 h 830236"/>
                      <a:gd name="connsiteX3" fmla="*/ 5727700 w 5727700"/>
                      <a:gd name="connsiteY3" fmla="*/ 830236 h 830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27700" h="830236" extrusionOk="0">
                        <a:moveTo>
                          <a:pt x="0" y="573184"/>
                        </a:moveTo>
                        <a:cubicBezTo>
                          <a:pt x="725765" y="303124"/>
                          <a:pt x="1172078" y="-9182"/>
                          <a:pt x="2095501" y="1685"/>
                        </a:cubicBezTo>
                        <a:cubicBezTo>
                          <a:pt x="3225715" y="-11973"/>
                          <a:pt x="4367864" y="364265"/>
                          <a:pt x="5388802" y="695333"/>
                        </a:cubicBezTo>
                        <a:cubicBezTo>
                          <a:pt x="5534191" y="775700"/>
                          <a:pt x="5578213" y="800425"/>
                          <a:pt x="5727700" y="83023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xmlns="" id="{76E3C68D-6451-4C9D-9535-DCD3DDAB11F7}"/>
              </a:ext>
            </a:extLst>
          </p:cNvPr>
          <p:cNvSpPr/>
          <p:nvPr userDrawn="1"/>
        </p:nvSpPr>
        <p:spPr>
          <a:xfrm>
            <a:off x="-130028" y="2316834"/>
            <a:ext cx="4137097" cy="1810366"/>
          </a:xfrm>
          <a:custGeom>
            <a:avLst/>
            <a:gdLst>
              <a:gd name="connsiteX0" fmla="*/ 756039 w 12192000"/>
              <a:gd name="connsiteY0" fmla="*/ 1120 h 4801078"/>
              <a:gd name="connsiteX1" fmla="*/ 1009651 w 12192000"/>
              <a:gd name="connsiteY1" fmla="*/ 38578 h 4801078"/>
              <a:gd name="connsiteX2" fmla="*/ 4038601 w 12192000"/>
              <a:gd name="connsiteY2" fmla="*/ 1810228 h 4801078"/>
              <a:gd name="connsiteX3" fmla="*/ 8858251 w 12192000"/>
              <a:gd name="connsiteY3" fmla="*/ 476728 h 4801078"/>
              <a:gd name="connsiteX4" fmla="*/ 12151552 w 12192000"/>
              <a:gd name="connsiteY4" fmla="*/ 1170376 h 4801078"/>
              <a:gd name="connsiteX5" fmla="*/ 12192000 w 12192000"/>
              <a:gd name="connsiteY5" fmla="*/ 1184629 h 4801078"/>
              <a:gd name="connsiteX6" fmla="*/ 12192000 w 12192000"/>
              <a:gd name="connsiteY6" fmla="*/ 4801078 h 4801078"/>
              <a:gd name="connsiteX7" fmla="*/ 0 w 12192000"/>
              <a:gd name="connsiteY7" fmla="*/ 4801078 h 4801078"/>
              <a:gd name="connsiteX8" fmla="*/ 0 w 12192000"/>
              <a:gd name="connsiteY8" fmla="*/ 334438 h 4801078"/>
              <a:gd name="connsiteX9" fmla="*/ 39617 w 12192000"/>
              <a:gd name="connsiteY9" fmla="*/ 289958 h 4801078"/>
              <a:gd name="connsiteX10" fmla="*/ 756039 w 12192000"/>
              <a:gd name="connsiteY10" fmla="*/ 1120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4801078 h 4801078"/>
              <a:gd name="connsiteX9" fmla="*/ 0 w 12192000"/>
              <a:gd name="connsiteY9" fmla="*/ 334438 h 4801078"/>
              <a:gd name="connsiteX10" fmla="*/ 131057 w 12192000"/>
              <a:gd name="connsiteY10" fmla="*/ 381398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334438 h 4801078"/>
              <a:gd name="connsiteX9" fmla="*/ 131057 w 12192000"/>
              <a:gd name="connsiteY9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8" fmla="*/ 91440 w 12152383"/>
              <a:gd name="connsiteY8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0" fmla="*/ 0 w 12185721"/>
              <a:gd name="connsiteY0" fmla="*/ 318341 h 4800886"/>
              <a:gd name="connsiteX1" fmla="*/ 749760 w 12185721"/>
              <a:gd name="connsiteY1" fmla="*/ 928 h 4800886"/>
              <a:gd name="connsiteX2" fmla="*/ 1003372 w 12185721"/>
              <a:gd name="connsiteY2" fmla="*/ 38386 h 4800886"/>
              <a:gd name="connsiteX3" fmla="*/ 4032322 w 12185721"/>
              <a:gd name="connsiteY3" fmla="*/ 1810036 h 4800886"/>
              <a:gd name="connsiteX4" fmla="*/ 8851972 w 12185721"/>
              <a:gd name="connsiteY4" fmla="*/ 476536 h 4800886"/>
              <a:gd name="connsiteX5" fmla="*/ 12145273 w 12185721"/>
              <a:gd name="connsiteY5" fmla="*/ 1170184 h 4800886"/>
              <a:gd name="connsiteX6" fmla="*/ 12185721 w 12185721"/>
              <a:gd name="connsiteY6" fmla="*/ 1184437 h 4800886"/>
              <a:gd name="connsiteX7" fmla="*/ 12185721 w 12185721"/>
              <a:gd name="connsiteY7" fmla="*/ 4800886 h 4800886"/>
              <a:gd name="connsiteX0" fmla="*/ 0 w 12280971"/>
              <a:gd name="connsiteY0" fmla="*/ 398999 h 4800581"/>
              <a:gd name="connsiteX1" fmla="*/ 845010 w 12280971"/>
              <a:gd name="connsiteY1" fmla="*/ 623 h 4800581"/>
              <a:gd name="connsiteX2" fmla="*/ 1098622 w 12280971"/>
              <a:gd name="connsiteY2" fmla="*/ 38081 h 4800581"/>
              <a:gd name="connsiteX3" fmla="*/ 4127572 w 12280971"/>
              <a:gd name="connsiteY3" fmla="*/ 1809731 h 4800581"/>
              <a:gd name="connsiteX4" fmla="*/ 8947222 w 12280971"/>
              <a:gd name="connsiteY4" fmla="*/ 476231 h 4800581"/>
              <a:gd name="connsiteX5" fmla="*/ 12240523 w 12280971"/>
              <a:gd name="connsiteY5" fmla="*/ 1169879 h 4800581"/>
              <a:gd name="connsiteX6" fmla="*/ 12280971 w 12280971"/>
              <a:gd name="connsiteY6" fmla="*/ 1184132 h 4800581"/>
              <a:gd name="connsiteX7" fmla="*/ 12280971 w 12280971"/>
              <a:gd name="connsiteY7" fmla="*/ 4800581 h 4800581"/>
              <a:gd name="connsiteX0" fmla="*/ 0 w 12280971"/>
              <a:gd name="connsiteY0" fmla="*/ 399999 h 4801581"/>
              <a:gd name="connsiteX1" fmla="*/ 845010 w 12280971"/>
              <a:gd name="connsiteY1" fmla="*/ 1623 h 4801581"/>
              <a:gd name="connsiteX2" fmla="*/ 1098622 w 12280971"/>
              <a:gd name="connsiteY2" fmla="*/ 39081 h 4801581"/>
              <a:gd name="connsiteX3" fmla="*/ 4127572 w 12280971"/>
              <a:gd name="connsiteY3" fmla="*/ 1810731 h 4801581"/>
              <a:gd name="connsiteX4" fmla="*/ 8947222 w 12280971"/>
              <a:gd name="connsiteY4" fmla="*/ 477231 h 4801581"/>
              <a:gd name="connsiteX5" fmla="*/ 12240523 w 12280971"/>
              <a:gd name="connsiteY5" fmla="*/ 1170879 h 4801581"/>
              <a:gd name="connsiteX6" fmla="*/ 12280971 w 12280971"/>
              <a:gd name="connsiteY6" fmla="*/ 1185132 h 4801581"/>
              <a:gd name="connsiteX7" fmla="*/ 12280971 w 12280971"/>
              <a:gd name="connsiteY7" fmla="*/ 4801581 h 4801581"/>
              <a:gd name="connsiteX0" fmla="*/ 0 w 12909621"/>
              <a:gd name="connsiteY0" fmla="*/ 399999 h 1813564"/>
              <a:gd name="connsiteX1" fmla="*/ 845010 w 12909621"/>
              <a:gd name="connsiteY1" fmla="*/ 1623 h 1813564"/>
              <a:gd name="connsiteX2" fmla="*/ 1098622 w 12909621"/>
              <a:gd name="connsiteY2" fmla="*/ 39081 h 1813564"/>
              <a:gd name="connsiteX3" fmla="*/ 4127572 w 12909621"/>
              <a:gd name="connsiteY3" fmla="*/ 1810731 h 1813564"/>
              <a:gd name="connsiteX4" fmla="*/ 8947222 w 12909621"/>
              <a:gd name="connsiteY4" fmla="*/ 477231 h 1813564"/>
              <a:gd name="connsiteX5" fmla="*/ 12240523 w 12909621"/>
              <a:gd name="connsiteY5" fmla="*/ 1170879 h 1813564"/>
              <a:gd name="connsiteX6" fmla="*/ 12280971 w 12909621"/>
              <a:gd name="connsiteY6" fmla="*/ 1185132 h 1813564"/>
              <a:gd name="connsiteX7" fmla="*/ 12909621 w 12909621"/>
              <a:gd name="connsiteY7" fmla="*/ 1448781 h 1813564"/>
              <a:gd name="connsiteX0" fmla="*/ 0 w 12280971"/>
              <a:gd name="connsiteY0" fmla="*/ 399999 h 1813564"/>
              <a:gd name="connsiteX1" fmla="*/ 845010 w 12280971"/>
              <a:gd name="connsiteY1" fmla="*/ 1623 h 1813564"/>
              <a:gd name="connsiteX2" fmla="*/ 1098622 w 12280971"/>
              <a:gd name="connsiteY2" fmla="*/ 39081 h 1813564"/>
              <a:gd name="connsiteX3" fmla="*/ 4127572 w 12280971"/>
              <a:gd name="connsiteY3" fmla="*/ 1810731 h 1813564"/>
              <a:gd name="connsiteX4" fmla="*/ 8947222 w 12280971"/>
              <a:gd name="connsiteY4" fmla="*/ 477231 h 1813564"/>
              <a:gd name="connsiteX5" fmla="*/ 12240523 w 12280971"/>
              <a:gd name="connsiteY5" fmla="*/ 1170879 h 1813564"/>
              <a:gd name="connsiteX6" fmla="*/ 12280971 w 12280971"/>
              <a:gd name="connsiteY6" fmla="*/ 1185132 h 1813564"/>
              <a:gd name="connsiteX0" fmla="*/ 0 w 12369871"/>
              <a:gd name="connsiteY0" fmla="*/ 399999 h 1813564"/>
              <a:gd name="connsiteX1" fmla="*/ 845010 w 12369871"/>
              <a:gd name="connsiteY1" fmla="*/ 1623 h 1813564"/>
              <a:gd name="connsiteX2" fmla="*/ 1098622 w 12369871"/>
              <a:gd name="connsiteY2" fmla="*/ 39081 h 1813564"/>
              <a:gd name="connsiteX3" fmla="*/ 4127572 w 12369871"/>
              <a:gd name="connsiteY3" fmla="*/ 1810731 h 1813564"/>
              <a:gd name="connsiteX4" fmla="*/ 8947222 w 12369871"/>
              <a:gd name="connsiteY4" fmla="*/ 477231 h 1813564"/>
              <a:gd name="connsiteX5" fmla="*/ 12240523 w 12369871"/>
              <a:gd name="connsiteY5" fmla="*/ 1170879 h 1813564"/>
              <a:gd name="connsiteX6" fmla="*/ 12369871 w 12369871"/>
              <a:gd name="connsiteY6" fmla="*/ 1242282 h 1813564"/>
              <a:gd name="connsiteX0" fmla="*/ 0 w 12579421"/>
              <a:gd name="connsiteY0" fmla="*/ 399999 h 1813564"/>
              <a:gd name="connsiteX1" fmla="*/ 845010 w 12579421"/>
              <a:gd name="connsiteY1" fmla="*/ 1623 h 1813564"/>
              <a:gd name="connsiteX2" fmla="*/ 1098622 w 12579421"/>
              <a:gd name="connsiteY2" fmla="*/ 39081 h 1813564"/>
              <a:gd name="connsiteX3" fmla="*/ 4127572 w 12579421"/>
              <a:gd name="connsiteY3" fmla="*/ 1810731 h 1813564"/>
              <a:gd name="connsiteX4" fmla="*/ 8947222 w 12579421"/>
              <a:gd name="connsiteY4" fmla="*/ 477231 h 1813564"/>
              <a:gd name="connsiteX5" fmla="*/ 12240523 w 12579421"/>
              <a:gd name="connsiteY5" fmla="*/ 1170879 h 1813564"/>
              <a:gd name="connsiteX6" fmla="*/ 12579421 w 12579421"/>
              <a:gd name="connsiteY6" fmla="*/ 1305782 h 1813564"/>
              <a:gd name="connsiteX0" fmla="*/ 0 w 12240523"/>
              <a:gd name="connsiteY0" fmla="*/ 399999 h 1813564"/>
              <a:gd name="connsiteX1" fmla="*/ 845010 w 12240523"/>
              <a:gd name="connsiteY1" fmla="*/ 1623 h 1813564"/>
              <a:gd name="connsiteX2" fmla="*/ 1098622 w 12240523"/>
              <a:gd name="connsiteY2" fmla="*/ 39081 h 1813564"/>
              <a:gd name="connsiteX3" fmla="*/ 4127572 w 12240523"/>
              <a:gd name="connsiteY3" fmla="*/ 1810731 h 1813564"/>
              <a:gd name="connsiteX4" fmla="*/ 8947222 w 12240523"/>
              <a:gd name="connsiteY4" fmla="*/ 477231 h 1813564"/>
              <a:gd name="connsiteX5" fmla="*/ 12240523 w 12240523"/>
              <a:gd name="connsiteY5" fmla="*/ 1170879 h 1813564"/>
              <a:gd name="connsiteX0" fmla="*/ 0 w 8947222"/>
              <a:gd name="connsiteY0" fmla="*/ 399999 h 1813564"/>
              <a:gd name="connsiteX1" fmla="*/ 845010 w 8947222"/>
              <a:gd name="connsiteY1" fmla="*/ 1623 h 1813564"/>
              <a:gd name="connsiteX2" fmla="*/ 1098622 w 8947222"/>
              <a:gd name="connsiteY2" fmla="*/ 39081 h 1813564"/>
              <a:gd name="connsiteX3" fmla="*/ 4127572 w 8947222"/>
              <a:gd name="connsiteY3" fmla="*/ 1810731 h 1813564"/>
              <a:gd name="connsiteX4" fmla="*/ 8947222 w 8947222"/>
              <a:gd name="connsiteY4" fmla="*/ 477231 h 1813564"/>
              <a:gd name="connsiteX0" fmla="*/ 0 w 4127572"/>
              <a:gd name="connsiteY0" fmla="*/ 399999 h 1810731"/>
              <a:gd name="connsiteX1" fmla="*/ 845010 w 4127572"/>
              <a:gd name="connsiteY1" fmla="*/ 1623 h 1810731"/>
              <a:gd name="connsiteX2" fmla="*/ 1098622 w 4127572"/>
              <a:gd name="connsiteY2" fmla="*/ 39081 h 1810731"/>
              <a:gd name="connsiteX3" fmla="*/ 4127572 w 4127572"/>
              <a:gd name="connsiteY3" fmla="*/ 1810731 h 1810731"/>
              <a:gd name="connsiteX0" fmla="*/ 0 w 4137097"/>
              <a:gd name="connsiteY0" fmla="*/ 475834 h 1810366"/>
              <a:gd name="connsiteX1" fmla="*/ 854535 w 4137097"/>
              <a:gd name="connsiteY1" fmla="*/ 1258 h 1810366"/>
              <a:gd name="connsiteX2" fmla="*/ 1108147 w 4137097"/>
              <a:gd name="connsiteY2" fmla="*/ 38716 h 1810366"/>
              <a:gd name="connsiteX3" fmla="*/ 4137097 w 4137097"/>
              <a:gd name="connsiteY3" fmla="*/ 1810366 h 181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7097" h="1810366">
                <a:moveTo>
                  <a:pt x="0" y="475834"/>
                </a:moveTo>
                <a:cubicBezTo>
                  <a:pt x="181409" y="295070"/>
                  <a:pt x="450180" y="-22468"/>
                  <a:pt x="854535" y="1258"/>
                </a:cubicBezTo>
                <a:cubicBezTo>
                  <a:pt x="933001" y="4808"/>
                  <a:pt x="1017263" y="16888"/>
                  <a:pt x="1108147" y="38716"/>
                </a:cubicBezTo>
                <a:cubicBezTo>
                  <a:pt x="1835222" y="213341"/>
                  <a:pt x="2828997" y="1737341"/>
                  <a:pt x="4137097" y="18103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xmlns="" id="{5C0FE569-43FC-4D4A-A268-EAC74B2D0285}"/>
              </a:ext>
            </a:extLst>
          </p:cNvPr>
          <p:cNvSpPr/>
          <p:nvPr userDrawn="1"/>
        </p:nvSpPr>
        <p:spPr>
          <a:xfrm>
            <a:off x="6211613" y="2848836"/>
            <a:ext cx="2615106" cy="792998"/>
          </a:xfrm>
          <a:custGeom>
            <a:avLst/>
            <a:gdLst>
              <a:gd name="connsiteX0" fmla="*/ 756039 w 12192000"/>
              <a:gd name="connsiteY0" fmla="*/ 1120 h 4801078"/>
              <a:gd name="connsiteX1" fmla="*/ 1009651 w 12192000"/>
              <a:gd name="connsiteY1" fmla="*/ 38578 h 4801078"/>
              <a:gd name="connsiteX2" fmla="*/ 4038601 w 12192000"/>
              <a:gd name="connsiteY2" fmla="*/ 1810228 h 4801078"/>
              <a:gd name="connsiteX3" fmla="*/ 8858251 w 12192000"/>
              <a:gd name="connsiteY3" fmla="*/ 476728 h 4801078"/>
              <a:gd name="connsiteX4" fmla="*/ 12151552 w 12192000"/>
              <a:gd name="connsiteY4" fmla="*/ 1170376 h 4801078"/>
              <a:gd name="connsiteX5" fmla="*/ 12192000 w 12192000"/>
              <a:gd name="connsiteY5" fmla="*/ 1184629 h 4801078"/>
              <a:gd name="connsiteX6" fmla="*/ 12192000 w 12192000"/>
              <a:gd name="connsiteY6" fmla="*/ 4801078 h 4801078"/>
              <a:gd name="connsiteX7" fmla="*/ 0 w 12192000"/>
              <a:gd name="connsiteY7" fmla="*/ 4801078 h 4801078"/>
              <a:gd name="connsiteX8" fmla="*/ 0 w 12192000"/>
              <a:gd name="connsiteY8" fmla="*/ 334438 h 4801078"/>
              <a:gd name="connsiteX9" fmla="*/ 39617 w 12192000"/>
              <a:gd name="connsiteY9" fmla="*/ 289958 h 4801078"/>
              <a:gd name="connsiteX10" fmla="*/ 756039 w 12192000"/>
              <a:gd name="connsiteY10" fmla="*/ 1120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4801078 h 4801078"/>
              <a:gd name="connsiteX9" fmla="*/ 0 w 12192000"/>
              <a:gd name="connsiteY9" fmla="*/ 334438 h 4801078"/>
              <a:gd name="connsiteX10" fmla="*/ 131057 w 12192000"/>
              <a:gd name="connsiteY10" fmla="*/ 381398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334438 h 4801078"/>
              <a:gd name="connsiteX9" fmla="*/ 131057 w 12192000"/>
              <a:gd name="connsiteY9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8" fmla="*/ 91440 w 12152383"/>
              <a:gd name="connsiteY8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0" fmla="*/ 0 w 12185721"/>
              <a:gd name="connsiteY0" fmla="*/ 318341 h 4800886"/>
              <a:gd name="connsiteX1" fmla="*/ 749760 w 12185721"/>
              <a:gd name="connsiteY1" fmla="*/ 928 h 4800886"/>
              <a:gd name="connsiteX2" fmla="*/ 1003372 w 12185721"/>
              <a:gd name="connsiteY2" fmla="*/ 38386 h 4800886"/>
              <a:gd name="connsiteX3" fmla="*/ 4032322 w 12185721"/>
              <a:gd name="connsiteY3" fmla="*/ 1810036 h 4800886"/>
              <a:gd name="connsiteX4" fmla="*/ 8851972 w 12185721"/>
              <a:gd name="connsiteY4" fmla="*/ 476536 h 4800886"/>
              <a:gd name="connsiteX5" fmla="*/ 12145273 w 12185721"/>
              <a:gd name="connsiteY5" fmla="*/ 1170184 h 4800886"/>
              <a:gd name="connsiteX6" fmla="*/ 12185721 w 12185721"/>
              <a:gd name="connsiteY6" fmla="*/ 1184437 h 4800886"/>
              <a:gd name="connsiteX7" fmla="*/ 12185721 w 12185721"/>
              <a:gd name="connsiteY7" fmla="*/ 4800886 h 4800886"/>
              <a:gd name="connsiteX0" fmla="*/ 0 w 12280971"/>
              <a:gd name="connsiteY0" fmla="*/ 398999 h 4800581"/>
              <a:gd name="connsiteX1" fmla="*/ 845010 w 12280971"/>
              <a:gd name="connsiteY1" fmla="*/ 623 h 4800581"/>
              <a:gd name="connsiteX2" fmla="*/ 1098622 w 12280971"/>
              <a:gd name="connsiteY2" fmla="*/ 38081 h 4800581"/>
              <a:gd name="connsiteX3" fmla="*/ 4127572 w 12280971"/>
              <a:gd name="connsiteY3" fmla="*/ 1809731 h 4800581"/>
              <a:gd name="connsiteX4" fmla="*/ 8947222 w 12280971"/>
              <a:gd name="connsiteY4" fmla="*/ 476231 h 4800581"/>
              <a:gd name="connsiteX5" fmla="*/ 12240523 w 12280971"/>
              <a:gd name="connsiteY5" fmla="*/ 1169879 h 4800581"/>
              <a:gd name="connsiteX6" fmla="*/ 12280971 w 12280971"/>
              <a:gd name="connsiteY6" fmla="*/ 1184132 h 4800581"/>
              <a:gd name="connsiteX7" fmla="*/ 12280971 w 12280971"/>
              <a:gd name="connsiteY7" fmla="*/ 4800581 h 4800581"/>
              <a:gd name="connsiteX0" fmla="*/ 0 w 12280971"/>
              <a:gd name="connsiteY0" fmla="*/ 399999 h 4801581"/>
              <a:gd name="connsiteX1" fmla="*/ 845010 w 12280971"/>
              <a:gd name="connsiteY1" fmla="*/ 1623 h 4801581"/>
              <a:gd name="connsiteX2" fmla="*/ 1098622 w 12280971"/>
              <a:gd name="connsiteY2" fmla="*/ 39081 h 4801581"/>
              <a:gd name="connsiteX3" fmla="*/ 4127572 w 12280971"/>
              <a:gd name="connsiteY3" fmla="*/ 1810731 h 4801581"/>
              <a:gd name="connsiteX4" fmla="*/ 8947222 w 12280971"/>
              <a:gd name="connsiteY4" fmla="*/ 477231 h 4801581"/>
              <a:gd name="connsiteX5" fmla="*/ 12240523 w 12280971"/>
              <a:gd name="connsiteY5" fmla="*/ 1170879 h 4801581"/>
              <a:gd name="connsiteX6" fmla="*/ 12280971 w 12280971"/>
              <a:gd name="connsiteY6" fmla="*/ 1185132 h 4801581"/>
              <a:gd name="connsiteX7" fmla="*/ 12280971 w 12280971"/>
              <a:gd name="connsiteY7" fmla="*/ 4801581 h 4801581"/>
              <a:gd name="connsiteX0" fmla="*/ 0 w 12909621"/>
              <a:gd name="connsiteY0" fmla="*/ 399999 h 1813564"/>
              <a:gd name="connsiteX1" fmla="*/ 845010 w 12909621"/>
              <a:gd name="connsiteY1" fmla="*/ 1623 h 1813564"/>
              <a:gd name="connsiteX2" fmla="*/ 1098622 w 12909621"/>
              <a:gd name="connsiteY2" fmla="*/ 39081 h 1813564"/>
              <a:gd name="connsiteX3" fmla="*/ 4127572 w 12909621"/>
              <a:gd name="connsiteY3" fmla="*/ 1810731 h 1813564"/>
              <a:gd name="connsiteX4" fmla="*/ 8947222 w 12909621"/>
              <a:gd name="connsiteY4" fmla="*/ 477231 h 1813564"/>
              <a:gd name="connsiteX5" fmla="*/ 12240523 w 12909621"/>
              <a:gd name="connsiteY5" fmla="*/ 1170879 h 1813564"/>
              <a:gd name="connsiteX6" fmla="*/ 12280971 w 12909621"/>
              <a:gd name="connsiteY6" fmla="*/ 1185132 h 1813564"/>
              <a:gd name="connsiteX7" fmla="*/ 12909621 w 12909621"/>
              <a:gd name="connsiteY7" fmla="*/ 1448781 h 1813564"/>
              <a:gd name="connsiteX0" fmla="*/ 0 w 12280971"/>
              <a:gd name="connsiteY0" fmla="*/ 399999 h 1813564"/>
              <a:gd name="connsiteX1" fmla="*/ 845010 w 12280971"/>
              <a:gd name="connsiteY1" fmla="*/ 1623 h 1813564"/>
              <a:gd name="connsiteX2" fmla="*/ 1098622 w 12280971"/>
              <a:gd name="connsiteY2" fmla="*/ 39081 h 1813564"/>
              <a:gd name="connsiteX3" fmla="*/ 4127572 w 12280971"/>
              <a:gd name="connsiteY3" fmla="*/ 1810731 h 1813564"/>
              <a:gd name="connsiteX4" fmla="*/ 8947222 w 12280971"/>
              <a:gd name="connsiteY4" fmla="*/ 477231 h 1813564"/>
              <a:gd name="connsiteX5" fmla="*/ 12240523 w 12280971"/>
              <a:gd name="connsiteY5" fmla="*/ 1170879 h 1813564"/>
              <a:gd name="connsiteX6" fmla="*/ 12280971 w 12280971"/>
              <a:gd name="connsiteY6" fmla="*/ 1185132 h 1813564"/>
              <a:gd name="connsiteX0" fmla="*/ 0 w 12369871"/>
              <a:gd name="connsiteY0" fmla="*/ 399999 h 1813564"/>
              <a:gd name="connsiteX1" fmla="*/ 845010 w 12369871"/>
              <a:gd name="connsiteY1" fmla="*/ 1623 h 1813564"/>
              <a:gd name="connsiteX2" fmla="*/ 1098622 w 12369871"/>
              <a:gd name="connsiteY2" fmla="*/ 39081 h 1813564"/>
              <a:gd name="connsiteX3" fmla="*/ 4127572 w 12369871"/>
              <a:gd name="connsiteY3" fmla="*/ 1810731 h 1813564"/>
              <a:gd name="connsiteX4" fmla="*/ 8947222 w 12369871"/>
              <a:gd name="connsiteY4" fmla="*/ 477231 h 1813564"/>
              <a:gd name="connsiteX5" fmla="*/ 12240523 w 12369871"/>
              <a:gd name="connsiteY5" fmla="*/ 1170879 h 1813564"/>
              <a:gd name="connsiteX6" fmla="*/ 12369871 w 12369871"/>
              <a:gd name="connsiteY6" fmla="*/ 1242282 h 1813564"/>
              <a:gd name="connsiteX0" fmla="*/ 0 w 12579421"/>
              <a:gd name="connsiteY0" fmla="*/ 399999 h 1813564"/>
              <a:gd name="connsiteX1" fmla="*/ 845010 w 12579421"/>
              <a:gd name="connsiteY1" fmla="*/ 1623 h 1813564"/>
              <a:gd name="connsiteX2" fmla="*/ 1098622 w 12579421"/>
              <a:gd name="connsiteY2" fmla="*/ 39081 h 1813564"/>
              <a:gd name="connsiteX3" fmla="*/ 4127572 w 12579421"/>
              <a:gd name="connsiteY3" fmla="*/ 1810731 h 1813564"/>
              <a:gd name="connsiteX4" fmla="*/ 8947222 w 12579421"/>
              <a:gd name="connsiteY4" fmla="*/ 477231 h 1813564"/>
              <a:gd name="connsiteX5" fmla="*/ 12240523 w 12579421"/>
              <a:gd name="connsiteY5" fmla="*/ 1170879 h 1813564"/>
              <a:gd name="connsiteX6" fmla="*/ 12579421 w 12579421"/>
              <a:gd name="connsiteY6" fmla="*/ 1305782 h 1813564"/>
              <a:gd name="connsiteX0" fmla="*/ 0 w 11734411"/>
              <a:gd name="connsiteY0" fmla="*/ 0 h 1811941"/>
              <a:gd name="connsiteX1" fmla="*/ 253612 w 11734411"/>
              <a:gd name="connsiteY1" fmla="*/ 37458 h 1811941"/>
              <a:gd name="connsiteX2" fmla="*/ 3282562 w 11734411"/>
              <a:gd name="connsiteY2" fmla="*/ 1809108 h 1811941"/>
              <a:gd name="connsiteX3" fmla="*/ 8102212 w 11734411"/>
              <a:gd name="connsiteY3" fmla="*/ 475608 h 1811941"/>
              <a:gd name="connsiteX4" fmla="*/ 11395513 w 11734411"/>
              <a:gd name="connsiteY4" fmla="*/ 1169256 h 1811941"/>
              <a:gd name="connsiteX5" fmla="*/ 11734411 w 11734411"/>
              <a:gd name="connsiteY5" fmla="*/ 1304159 h 1811941"/>
              <a:gd name="connsiteX0" fmla="*/ 0 w 11480799"/>
              <a:gd name="connsiteY0" fmla="*/ 0 h 1774483"/>
              <a:gd name="connsiteX1" fmla="*/ 3028950 w 11480799"/>
              <a:gd name="connsiteY1" fmla="*/ 1771650 h 1774483"/>
              <a:gd name="connsiteX2" fmla="*/ 7848600 w 11480799"/>
              <a:gd name="connsiteY2" fmla="*/ 438150 h 1774483"/>
              <a:gd name="connsiteX3" fmla="*/ 11141901 w 11480799"/>
              <a:gd name="connsiteY3" fmla="*/ 1131798 h 1774483"/>
              <a:gd name="connsiteX4" fmla="*/ 11480799 w 11480799"/>
              <a:gd name="connsiteY4" fmla="*/ 1266701 h 1774483"/>
              <a:gd name="connsiteX0" fmla="*/ 0 w 8451849"/>
              <a:gd name="connsiteY0" fmla="*/ 1335185 h 1338018"/>
              <a:gd name="connsiteX1" fmla="*/ 4819650 w 8451849"/>
              <a:gd name="connsiteY1" fmla="*/ 1685 h 1338018"/>
              <a:gd name="connsiteX2" fmla="*/ 8112951 w 8451849"/>
              <a:gd name="connsiteY2" fmla="*/ 695333 h 1338018"/>
              <a:gd name="connsiteX3" fmla="*/ 8451849 w 8451849"/>
              <a:gd name="connsiteY3" fmla="*/ 830236 h 1338018"/>
              <a:gd name="connsiteX0" fmla="*/ 0 w 8451849"/>
              <a:gd name="connsiteY0" fmla="*/ 1335185 h 1335185"/>
              <a:gd name="connsiteX1" fmla="*/ 2204544 w 8451849"/>
              <a:gd name="connsiteY1" fmla="*/ 794683 h 1335185"/>
              <a:gd name="connsiteX2" fmla="*/ 4819650 w 8451849"/>
              <a:gd name="connsiteY2" fmla="*/ 1685 h 1335185"/>
              <a:gd name="connsiteX3" fmla="*/ 8112951 w 8451849"/>
              <a:gd name="connsiteY3" fmla="*/ 695333 h 1335185"/>
              <a:gd name="connsiteX4" fmla="*/ 8451849 w 8451849"/>
              <a:gd name="connsiteY4" fmla="*/ 830236 h 1335185"/>
              <a:gd name="connsiteX0" fmla="*/ 0 w 6247305"/>
              <a:gd name="connsiteY0" fmla="*/ 794683 h 830236"/>
              <a:gd name="connsiteX1" fmla="*/ 2615106 w 6247305"/>
              <a:gd name="connsiteY1" fmla="*/ 1685 h 830236"/>
              <a:gd name="connsiteX2" fmla="*/ 5908407 w 6247305"/>
              <a:gd name="connsiteY2" fmla="*/ 695333 h 830236"/>
              <a:gd name="connsiteX3" fmla="*/ 6247305 w 6247305"/>
              <a:gd name="connsiteY3" fmla="*/ 830236 h 830236"/>
              <a:gd name="connsiteX0" fmla="*/ 0 w 6247305"/>
              <a:gd name="connsiteY0" fmla="*/ 806649 h 842202"/>
              <a:gd name="connsiteX1" fmla="*/ 2615106 w 6247305"/>
              <a:gd name="connsiteY1" fmla="*/ 13651 h 842202"/>
              <a:gd name="connsiteX2" fmla="*/ 4682358 w 6247305"/>
              <a:gd name="connsiteY2" fmla="*/ 333685 h 842202"/>
              <a:gd name="connsiteX3" fmla="*/ 5908407 w 6247305"/>
              <a:gd name="connsiteY3" fmla="*/ 707299 h 842202"/>
              <a:gd name="connsiteX4" fmla="*/ 6247305 w 6247305"/>
              <a:gd name="connsiteY4" fmla="*/ 842202 h 842202"/>
              <a:gd name="connsiteX0" fmla="*/ 0 w 6247305"/>
              <a:gd name="connsiteY0" fmla="*/ 807545 h 843098"/>
              <a:gd name="connsiteX1" fmla="*/ 2615106 w 6247305"/>
              <a:gd name="connsiteY1" fmla="*/ 14547 h 843098"/>
              <a:gd name="connsiteX2" fmla="*/ 4682358 w 6247305"/>
              <a:gd name="connsiteY2" fmla="*/ 334581 h 843098"/>
              <a:gd name="connsiteX3" fmla="*/ 6247305 w 6247305"/>
              <a:gd name="connsiteY3" fmla="*/ 843098 h 843098"/>
              <a:gd name="connsiteX0" fmla="*/ 0 w 4682358"/>
              <a:gd name="connsiteY0" fmla="*/ 807545 h 807545"/>
              <a:gd name="connsiteX1" fmla="*/ 2615106 w 4682358"/>
              <a:gd name="connsiteY1" fmla="*/ 14547 h 807545"/>
              <a:gd name="connsiteX2" fmla="*/ 4682358 w 4682358"/>
              <a:gd name="connsiteY2" fmla="*/ 334581 h 807545"/>
              <a:gd name="connsiteX0" fmla="*/ 0 w 4682358"/>
              <a:gd name="connsiteY0" fmla="*/ 807545 h 807545"/>
              <a:gd name="connsiteX1" fmla="*/ 2615106 w 4682358"/>
              <a:gd name="connsiteY1" fmla="*/ 14547 h 807545"/>
              <a:gd name="connsiteX2" fmla="*/ 4682358 w 4682358"/>
              <a:gd name="connsiteY2" fmla="*/ 334581 h 807545"/>
              <a:gd name="connsiteX0" fmla="*/ 0 w 4682358"/>
              <a:gd name="connsiteY0" fmla="*/ 796133 h 796133"/>
              <a:gd name="connsiteX1" fmla="*/ 2615106 w 4682358"/>
              <a:gd name="connsiteY1" fmla="*/ 3135 h 796133"/>
              <a:gd name="connsiteX2" fmla="*/ 4682358 w 4682358"/>
              <a:gd name="connsiteY2" fmla="*/ 323169 h 796133"/>
              <a:gd name="connsiteX0" fmla="*/ 0 w 2615106"/>
              <a:gd name="connsiteY0" fmla="*/ 792998 h 792998"/>
              <a:gd name="connsiteX1" fmla="*/ 2615106 w 2615106"/>
              <a:gd name="connsiteY1" fmla="*/ 0 h 79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5106" h="792998">
                <a:moveTo>
                  <a:pt x="0" y="792998"/>
                </a:moveTo>
                <a:cubicBezTo>
                  <a:pt x="803275" y="570748"/>
                  <a:pt x="1613996" y="31531"/>
                  <a:pt x="2615106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xmlns="" id="{FBC4777D-8C78-4BFC-9EC8-37FFC7099404}"/>
              </a:ext>
            </a:extLst>
          </p:cNvPr>
          <p:cNvSpPr/>
          <p:nvPr userDrawn="1"/>
        </p:nvSpPr>
        <p:spPr>
          <a:xfrm rot="7560883" flipV="1">
            <a:off x="11083863" y="3278153"/>
            <a:ext cx="301693" cy="30169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xmlns="" id="{39E23122-AF6C-4437-9633-56FF9F725965}"/>
              </a:ext>
            </a:extLst>
          </p:cNvPr>
          <p:cNvSpPr/>
          <p:nvPr userDrawn="1"/>
        </p:nvSpPr>
        <p:spPr>
          <a:xfrm flipV="1">
            <a:off x="-380999" y="6343446"/>
            <a:ext cx="10213680" cy="846423"/>
          </a:xfrm>
          <a:custGeom>
            <a:avLst/>
            <a:gdLst>
              <a:gd name="connsiteX0" fmla="*/ 0 w 10668000"/>
              <a:gd name="connsiteY0" fmla="*/ 0 h 2841975"/>
              <a:gd name="connsiteX1" fmla="*/ 38100 w 10668000"/>
              <a:gd name="connsiteY1" fmla="*/ 38100 h 2841975"/>
              <a:gd name="connsiteX2" fmla="*/ 1162050 w 10668000"/>
              <a:gd name="connsiteY2" fmla="*/ 1447800 h 2841975"/>
              <a:gd name="connsiteX3" fmla="*/ 5619750 w 10668000"/>
              <a:gd name="connsiteY3" fmla="*/ 2819400 h 2841975"/>
              <a:gd name="connsiteX4" fmla="*/ 10668000 w 10668000"/>
              <a:gd name="connsiteY4" fmla="*/ 2171700 h 2841975"/>
              <a:gd name="connsiteX0" fmla="*/ 0 w 10668000"/>
              <a:gd name="connsiteY0" fmla="*/ 0 h 2841975"/>
              <a:gd name="connsiteX1" fmla="*/ 1162050 w 10668000"/>
              <a:gd name="connsiteY1" fmla="*/ 1447800 h 2841975"/>
              <a:gd name="connsiteX2" fmla="*/ 5619750 w 10668000"/>
              <a:gd name="connsiteY2" fmla="*/ 2819400 h 2841975"/>
              <a:gd name="connsiteX3" fmla="*/ 10668000 w 10668000"/>
              <a:gd name="connsiteY3" fmla="*/ 2171700 h 2841975"/>
              <a:gd name="connsiteX0" fmla="*/ 0 w 11811000"/>
              <a:gd name="connsiteY0" fmla="*/ 0 h 3051525"/>
              <a:gd name="connsiteX1" fmla="*/ 2305050 w 11811000"/>
              <a:gd name="connsiteY1" fmla="*/ 1657350 h 3051525"/>
              <a:gd name="connsiteX2" fmla="*/ 6762750 w 11811000"/>
              <a:gd name="connsiteY2" fmla="*/ 3028950 h 3051525"/>
              <a:gd name="connsiteX3" fmla="*/ 11811000 w 11811000"/>
              <a:gd name="connsiteY3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3373100"/>
              <a:gd name="connsiteY0" fmla="*/ 914400 h 3957706"/>
              <a:gd name="connsiteX1" fmla="*/ 6762750 w 13373100"/>
              <a:gd name="connsiteY1" fmla="*/ 3943350 h 3957706"/>
              <a:gd name="connsiteX2" fmla="*/ 13373100 w 13373100"/>
              <a:gd name="connsiteY2" fmla="*/ 0 h 3957706"/>
              <a:gd name="connsiteX0" fmla="*/ 0 w 14154150"/>
              <a:gd name="connsiteY0" fmla="*/ 1333500 h 4389968"/>
              <a:gd name="connsiteX1" fmla="*/ 6762750 w 14154150"/>
              <a:gd name="connsiteY1" fmla="*/ 4362450 h 4389968"/>
              <a:gd name="connsiteX2" fmla="*/ 14154150 w 14154150"/>
              <a:gd name="connsiteY2" fmla="*/ 0 h 4389968"/>
              <a:gd name="connsiteX0" fmla="*/ 0 w 14154150"/>
              <a:gd name="connsiteY0" fmla="*/ 1333500 h 4389968"/>
              <a:gd name="connsiteX1" fmla="*/ 6762750 w 14154150"/>
              <a:gd name="connsiteY1" fmla="*/ 4362450 h 4389968"/>
              <a:gd name="connsiteX2" fmla="*/ 14154150 w 14154150"/>
              <a:gd name="connsiteY2" fmla="*/ 0 h 4389968"/>
              <a:gd name="connsiteX0" fmla="*/ 0 w 15368094"/>
              <a:gd name="connsiteY0" fmla="*/ 0 h 3085915"/>
              <a:gd name="connsiteX1" fmla="*/ 6762750 w 15368094"/>
              <a:gd name="connsiteY1" fmla="*/ 3028950 h 3085915"/>
              <a:gd name="connsiteX2" fmla="*/ 15368094 w 15368094"/>
              <a:gd name="connsiteY2" fmla="*/ 53865 h 3085915"/>
              <a:gd name="connsiteX0" fmla="*/ 0 w 15368094"/>
              <a:gd name="connsiteY0" fmla="*/ 0 h 3056468"/>
              <a:gd name="connsiteX1" fmla="*/ 6762750 w 15368094"/>
              <a:gd name="connsiteY1" fmla="*/ 3028950 h 3056468"/>
              <a:gd name="connsiteX2" fmla="*/ 15368094 w 15368094"/>
              <a:gd name="connsiteY2" fmla="*/ 53865 h 3056468"/>
              <a:gd name="connsiteX0" fmla="*/ 0 w 15368094"/>
              <a:gd name="connsiteY0" fmla="*/ 0 h 3538062"/>
              <a:gd name="connsiteX1" fmla="*/ 8370833 w 15368094"/>
              <a:gd name="connsiteY1" fmla="*/ 3517681 h 3538062"/>
              <a:gd name="connsiteX2" fmla="*/ 15368094 w 15368094"/>
              <a:gd name="connsiteY2" fmla="*/ 53865 h 3538062"/>
              <a:gd name="connsiteX0" fmla="*/ 0 w 15368094"/>
              <a:gd name="connsiteY0" fmla="*/ 0 h 3846843"/>
              <a:gd name="connsiteX1" fmla="*/ 6060634 w 15368094"/>
              <a:gd name="connsiteY1" fmla="*/ 3306257 h 3846843"/>
              <a:gd name="connsiteX2" fmla="*/ 8370833 w 15368094"/>
              <a:gd name="connsiteY2" fmla="*/ 3517681 h 3846843"/>
              <a:gd name="connsiteX3" fmla="*/ 15368094 w 15368094"/>
              <a:gd name="connsiteY3" fmla="*/ 53865 h 3846843"/>
              <a:gd name="connsiteX0" fmla="*/ 0 w 9307460"/>
              <a:gd name="connsiteY0" fmla="*/ 3252392 h 3792978"/>
              <a:gd name="connsiteX1" fmla="*/ 2310199 w 9307460"/>
              <a:gd name="connsiteY1" fmla="*/ 3463816 h 3792978"/>
              <a:gd name="connsiteX2" fmla="*/ 9307460 w 9307460"/>
              <a:gd name="connsiteY2" fmla="*/ 0 h 3792978"/>
              <a:gd name="connsiteX0" fmla="*/ 0 w 9307460"/>
              <a:gd name="connsiteY0" fmla="*/ 3252392 h 3792978"/>
              <a:gd name="connsiteX1" fmla="*/ 2310199 w 9307460"/>
              <a:gd name="connsiteY1" fmla="*/ 3463816 h 3792978"/>
              <a:gd name="connsiteX2" fmla="*/ 9307460 w 9307460"/>
              <a:gd name="connsiteY2" fmla="*/ 0 h 3792978"/>
              <a:gd name="connsiteX0" fmla="*/ 0 w 9307460"/>
              <a:gd name="connsiteY0" fmla="*/ 3252392 h 3661708"/>
              <a:gd name="connsiteX1" fmla="*/ 2310199 w 9307460"/>
              <a:gd name="connsiteY1" fmla="*/ 3463816 h 3661708"/>
              <a:gd name="connsiteX2" fmla="*/ 9307460 w 9307460"/>
              <a:gd name="connsiteY2" fmla="*/ 0 h 3661708"/>
              <a:gd name="connsiteX0" fmla="*/ 0 w 9974198"/>
              <a:gd name="connsiteY0" fmla="*/ 2278998 h 2751581"/>
              <a:gd name="connsiteX1" fmla="*/ 2310199 w 9974198"/>
              <a:gd name="connsiteY1" fmla="*/ 2490422 h 2751581"/>
              <a:gd name="connsiteX2" fmla="*/ 9974198 w 9974198"/>
              <a:gd name="connsiteY2" fmla="*/ 0 h 2751581"/>
              <a:gd name="connsiteX0" fmla="*/ 0 w 9974198"/>
              <a:gd name="connsiteY0" fmla="*/ 2278998 h 2751581"/>
              <a:gd name="connsiteX1" fmla="*/ 2310199 w 9974198"/>
              <a:gd name="connsiteY1" fmla="*/ 2490422 h 2751581"/>
              <a:gd name="connsiteX2" fmla="*/ 7886559 w 9974198"/>
              <a:gd name="connsiteY2" fmla="*/ 1453086 h 2751581"/>
              <a:gd name="connsiteX3" fmla="*/ 9974198 w 9974198"/>
              <a:gd name="connsiteY3" fmla="*/ 0 h 2751581"/>
              <a:gd name="connsiteX0" fmla="*/ 0 w 7886559"/>
              <a:gd name="connsiteY0" fmla="*/ 825912 h 1298495"/>
              <a:gd name="connsiteX1" fmla="*/ 2310199 w 7886559"/>
              <a:gd name="connsiteY1" fmla="*/ 1037336 h 1298495"/>
              <a:gd name="connsiteX2" fmla="*/ 7886559 w 7886559"/>
              <a:gd name="connsiteY2" fmla="*/ 0 h 1298495"/>
              <a:gd name="connsiteX0" fmla="*/ 0 w 7524615"/>
              <a:gd name="connsiteY0" fmla="*/ 560441 h 921694"/>
              <a:gd name="connsiteX1" fmla="*/ 2310199 w 7524615"/>
              <a:gd name="connsiteY1" fmla="*/ 771865 h 921694"/>
              <a:gd name="connsiteX2" fmla="*/ 7524615 w 7524615"/>
              <a:gd name="connsiteY2" fmla="*/ 0 h 921694"/>
              <a:gd name="connsiteX0" fmla="*/ 0 w 7524615"/>
              <a:gd name="connsiteY0" fmla="*/ 560441 h 921694"/>
              <a:gd name="connsiteX1" fmla="*/ 2310199 w 7524615"/>
              <a:gd name="connsiteY1" fmla="*/ 771865 h 921694"/>
              <a:gd name="connsiteX2" fmla="*/ 7524615 w 7524615"/>
              <a:gd name="connsiteY2" fmla="*/ 0 h 921694"/>
              <a:gd name="connsiteX0" fmla="*/ 0 w 7524615"/>
              <a:gd name="connsiteY0" fmla="*/ 560441 h 921694"/>
              <a:gd name="connsiteX1" fmla="*/ 2310199 w 7524615"/>
              <a:gd name="connsiteY1" fmla="*/ 771865 h 921694"/>
              <a:gd name="connsiteX2" fmla="*/ 7524615 w 7524615"/>
              <a:gd name="connsiteY2" fmla="*/ 0 h 921694"/>
              <a:gd name="connsiteX0" fmla="*/ 0 w 7524615"/>
              <a:gd name="connsiteY0" fmla="*/ 560441 h 853611"/>
              <a:gd name="connsiteX1" fmla="*/ 2595944 w 7524615"/>
              <a:gd name="connsiteY1" fmla="*/ 594884 h 853611"/>
              <a:gd name="connsiteX2" fmla="*/ 7524615 w 7524615"/>
              <a:gd name="connsiteY2" fmla="*/ 0 h 853611"/>
              <a:gd name="connsiteX0" fmla="*/ 0 w 7524615"/>
              <a:gd name="connsiteY0" fmla="*/ 560441 h 846423"/>
              <a:gd name="connsiteX1" fmla="*/ 928397 w 7524615"/>
              <a:gd name="connsiteY1" fmla="*/ 846219 h 846423"/>
              <a:gd name="connsiteX2" fmla="*/ 2595944 w 7524615"/>
              <a:gd name="connsiteY2" fmla="*/ 594884 h 846423"/>
              <a:gd name="connsiteX3" fmla="*/ 7524615 w 7524615"/>
              <a:gd name="connsiteY3" fmla="*/ 0 h 846423"/>
              <a:gd name="connsiteX0" fmla="*/ 0 w 6596218"/>
              <a:gd name="connsiteY0" fmla="*/ 846219 h 846423"/>
              <a:gd name="connsiteX1" fmla="*/ 1667547 w 6596218"/>
              <a:gd name="connsiteY1" fmla="*/ 594884 h 846423"/>
              <a:gd name="connsiteX2" fmla="*/ 6596218 w 6596218"/>
              <a:gd name="connsiteY2" fmla="*/ 0 h 84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96218" h="846423">
                <a:moveTo>
                  <a:pt x="0" y="846219"/>
                </a:moveTo>
                <a:cubicBezTo>
                  <a:pt x="432657" y="851960"/>
                  <a:pt x="568177" y="735920"/>
                  <a:pt x="1667547" y="594884"/>
                </a:cubicBezTo>
                <a:cubicBezTo>
                  <a:pt x="2921649" y="501477"/>
                  <a:pt x="4880743" y="1152489"/>
                  <a:pt x="6596218" y="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Полилиния: фигура 36">
            <a:extLst>
              <a:ext uri="{FF2B5EF4-FFF2-40B4-BE49-F238E27FC236}">
                <a16:creationId xmlns:a16="http://schemas.microsoft.com/office/drawing/2014/main" xmlns="" id="{CC074922-1249-4A6F-B837-D5041B48CC8B}"/>
              </a:ext>
            </a:extLst>
          </p:cNvPr>
          <p:cNvSpPr/>
          <p:nvPr userDrawn="1"/>
        </p:nvSpPr>
        <p:spPr>
          <a:xfrm>
            <a:off x="-895350" y="6210185"/>
            <a:ext cx="13373100" cy="819265"/>
          </a:xfrm>
          <a:custGeom>
            <a:avLst/>
            <a:gdLst>
              <a:gd name="connsiteX0" fmla="*/ 0 w 13373100"/>
              <a:gd name="connsiteY0" fmla="*/ 438265 h 819265"/>
              <a:gd name="connsiteX1" fmla="*/ 1981200 w 13373100"/>
              <a:gd name="connsiteY1" fmla="*/ 323965 h 819265"/>
              <a:gd name="connsiteX2" fmla="*/ 4171950 w 13373100"/>
              <a:gd name="connsiteY2" fmla="*/ 115 h 819265"/>
              <a:gd name="connsiteX3" fmla="*/ 6534150 w 13373100"/>
              <a:gd name="connsiteY3" fmla="*/ 362065 h 819265"/>
              <a:gd name="connsiteX4" fmla="*/ 10344150 w 13373100"/>
              <a:gd name="connsiteY4" fmla="*/ 438265 h 819265"/>
              <a:gd name="connsiteX5" fmla="*/ 13373100 w 13373100"/>
              <a:gd name="connsiteY5" fmla="*/ 819265 h 81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73100" h="819265">
                <a:moveTo>
                  <a:pt x="0" y="438265"/>
                </a:moveTo>
                <a:cubicBezTo>
                  <a:pt x="642937" y="417627"/>
                  <a:pt x="1285875" y="396990"/>
                  <a:pt x="1981200" y="323965"/>
                </a:cubicBezTo>
                <a:cubicBezTo>
                  <a:pt x="2676525" y="250940"/>
                  <a:pt x="3413125" y="-6235"/>
                  <a:pt x="4171950" y="115"/>
                </a:cubicBezTo>
                <a:cubicBezTo>
                  <a:pt x="4930775" y="6465"/>
                  <a:pt x="5505450" y="289040"/>
                  <a:pt x="6534150" y="362065"/>
                </a:cubicBezTo>
                <a:cubicBezTo>
                  <a:pt x="7562850" y="435090"/>
                  <a:pt x="9204325" y="362065"/>
                  <a:pt x="10344150" y="438265"/>
                </a:cubicBezTo>
                <a:cubicBezTo>
                  <a:pt x="11483975" y="514465"/>
                  <a:pt x="12428537" y="666865"/>
                  <a:pt x="13373100" y="81926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xmlns="" id="{55EBA27D-F705-4095-A1B4-A7068DE3B591}"/>
              </a:ext>
            </a:extLst>
          </p:cNvPr>
          <p:cNvSpPr/>
          <p:nvPr userDrawn="1"/>
        </p:nvSpPr>
        <p:spPr>
          <a:xfrm flipV="1">
            <a:off x="11603038" y="3660222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Овал 38">
            <a:extLst>
              <a:ext uri="{FF2B5EF4-FFF2-40B4-BE49-F238E27FC236}">
                <a16:creationId xmlns:a16="http://schemas.microsoft.com/office/drawing/2014/main" xmlns="" id="{D98F14D6-AF90-4FDA-AA11-112D4ACAF089}"/>
              </a:ext>
            </a:extLst>
          </p:cNvPr>
          <p:cNvSpPr/>
          <p:nvPr userDrawn="1"/>
        </p:nvSpPr>
        <p:spPr>
          <a:xfrm flipV="1">
            <a:off x="3594641" y="3488345"/>
            <a:ext cx="185970" cy="185970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xmlns="" id="{58890256-826C-4012-BBF7-0E56DE12337A}"/>
              </a:ext>
            </a:extLst>
          </p:cNvPr>
          <p:cNvSpPr/>
          <p:nvPr userDrawn="1"/>
        </p:nvSpPr>
        <p:spPr>
          <a:xfrm rot="7560883" flipV="1">
            <a:off x="5819416" y="3725369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Овал 40">
            <a:extLst>
              <a:ext uri="{FF2B5EF4-FFF2-40B4-BE49-F238E27FC236}">
                <a16:creationId xmlns:a16="http://schemas.microsoft.com/office/drawing/2014/main" xmlns="" id="{528850CE-1808-4AFE-9F83-67AB035A66DA}"/>
              </a:ext>
            </a:extLst>
          </p:cNvPr>
          <p:cNvSpPr/>
          <p:nvPr userDrawn="1"/>
        </p:nvSpPr>
        <p:spPr>
          <a:xfrm rot="7560883" flipV="1">
            <a:off x="360101" y="6296983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Овал 41">
            <a:extLst>
              <a:ext uri="{FF2B5EF4-FFF2-40B4-BE49-F238E27FC236}">
                <a16:creationId xmlns:a16="http://schemas.microsoft.com/office/drawing/2014/main" xmlns="" id="{68BFF49A-67B4-4F81-B825-FB99E13D9DEB}"/>
              </a:ext>
            </a:extLst>
          </p:cNvPr>
          <p:cNvSpPr/>
          <p:nvPr userDrawn="1"/>
        </p:nvSpPr>
        <p:spPr>
          <a:xfrm flipV="1">
            <a:off x="2611438" y="6320771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xmlns="" id="{E62369F4-E2D5-4A25-A65A-D185F5052E6E}"/>
              </a:ext>
            </a:extLst>
          </p:cNvPr>
          <p:cNvSpPr/>
          <p:nvPr userDrawn="1"/>
        </p:nvSpPr>
        <p:spPr>
          <a:xfrm rot="7560883" flipV="1">
            <a:off x="559538" y="4240991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>
            <a:extLst>
              <a:ext uri="{FF2B5EF4-FFF2-40B4-BE49-F238E27FC236}">
                <a16:creationId xmlns:a16="http://schemas.microsoft.com/office/drawing/2014/main" xmlns="" id="{E27C6FD4-245A-41D5-A3ED-33967CFE44B1}"/>
              </a:ext>
            </a:extLst>
          </p:cNvPr>
          <p:cNvSpPr/>
          <p:nvPr userDrawn="1"/>
        </p:nvSpPr>
        <p:spPr>
          <a:xfrm rot="7560883" flipV="1">
            <a:off x="11466216" y="5427924"/>
            <a:ext cx="154983" cy="154983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>
            <a:extLst>
              <a:ext uri="{FF2B5EF4-FFF2-40B4-BE49-F238E27FC236}">
                <a16:creationId xmlns:a16="http://schemas.microsoft.com/office/drawing/2014/main" xmlns="" id="{77BE24A1-B855-4641-A624-F1F99C64EF46}"/>
              </a:ext>
            </a:extLst>
          </p:cNvPr>
          <p:cNvSpPr/>
          <p:nvPr userDrawn="1"/>
        </p:nvSpPr>
        <p:spPr>
          <a:xfrm rot="7560883" flipV="1">
            <a:off x="146147" y="2768209"/>
            <a:ext cx="154983" cy="154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xmlns="" id="{5BC4D81D-0EC0-44C3-8E52-6359B5D34A4E}"/>
              </a:ext>
            </a:extLst>
          </p:cNvPr>
          <p:cNvSpPr/>
          <p:nvPr userDrawn="1"/>
        </p:nvSpPr>
        <p:spPr>
          <a:xfrm rot="7560883" flipV="1">
            <a:off x="10624974" y="6110456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xmlns="" id="{32AED4C0-7F0E-47AC-AF70-B84BCDA55BE9}"/>
              </a:ext>
            </a:extLst>
          </p:cNvPr>
          <p:cNvSpPr/>
          <p:nvPr userDrawn="1"/>
        </p:nvSpPr>
        <p:spPr>
          <a:xfrm flipV="1">
            <a:off x="10846658" y="6538234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xmlns="" id="{29C0BA35-4495-4475-8BC3-CDEE53A119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5974" y="4384282"/>
            <a:ext cx="10208023" cy="5127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800" kern="1200" dirty="0" smtClean="0">
                <a:solidFill>
                  <a:schemeClr val="bg1"/>
                </a:solidFill>
                <a:latin typeface="Oswald SemiBold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9" name="Текст 58">
            <a:extLst>
              <a:ext uri="{FF2B5EF4-FFF2-40B4-BE49-F238E27FC236}">
                <a16:creationId xmlns:a16="http://schemas.microsoft.com/office/drawing/2014/main" xmlns="" id="{F57E1986-E6A0-471D-BCE1-2D9898AC66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5974" y="5113338"/>
            <a:ext cx="10787064" cy="838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96484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remove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38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3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animClr clrSpc="rgb" dir="cw">
                                      <p:cBhvr>
                                        <p:cTn id="61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set>
                                      <p:cBhvr>
                                        <p:cTn id="62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animClr clrSpc="rgb" dir="cw">
                                      <p:cBhvr>
                                        <p:cTn id="70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set>
                                      <p:cBhvr>
                                        <p:cTn id="7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7" presetClass="emph" presetSubtype="0" repeatCount="indefinite" fill="remove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0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animClr clrSpc="rgb" dir="cw">
                                      <p:cBhvr>
                                        <p:cTn id="110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set>
                                      <p:cBhvr>
                                        <p:cTn id="111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7" presetClass="emph" presetSubtype="0" repeatCount="indefinite" fill="remove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8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9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0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8" grpId="2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57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25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25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Прямоугольник: скругленные углы 38">
            <a:extLst>
              <a:ext uri="{FF2B5EF4-FFF2-40B4-BE49-F238E27FC236}">
                <a16:creationId xmlns:a16="http://schemas.microsoft.com/office/drawing/2014/main" xmlns="" id="{A775C73E-FE00-473A-9C3F-E102E61EE652}"/>
              </a:ext>
            </a:extLst>
          </p:cNvPr>
          <p:cNvSpPr/>
          <p:nvPr userDrawn="1"/>
        </p:nvSpPr>
        <p:spPr>
          <a:xfrm>
            <a:off x="819041" y="2340264"/>
            <a:ext cx="3037490" cy="3259691"/>
          </a:xfrm>
          <a:prstGeom prst="roundRect">
            <a:avLst>
              <a:gd name="adj" fmla="val 5826"/>
            </a:avLst>
          </a:prstGeom>
          <a:solidFill>
            <a:srgbClr val="E5F0FE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xmlns="" id="{8732CDCF-94FF-4069-B571-BF682DDCE267}"/>
              </a:ext>
            </a:extLst>
          </p:cNvPr>
          <p:cNvSpPr/>
          <p:nvPr userDrawn="1"/>
        </p:nvSpPr>
        <p:spPr>
          <a:xfrm>
            <a:off x="8398533" y="2340264"/>
            <a:ext cx="3037490" cy="3259691"/>
          </a:xfrm>
          <a:prstGeom prst="roundRect">
            <a:avLst>
              <a:gd name="adj" fmla="val 5826"/>
            </a:avLst>
          </a:prstGeom>
          <a:solidFill>
            <a:srgbClr val="E5F0FE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Прямоугольник: скругленные углы 42">
            <a:extLst>
              <a:ext uri="{FF2B5EF4-FFF2-40B4-BE49-F238E27FC236}">
                <a16:creationId xmlns:a16="http://schemas.microsoft.com/office/drawing/2014/main" xmlns="" id="{48D18A3B-E7E8-4911-A2E4-A75CF85E73D1}"/>
              </a:ext>
            </a:extLst>
          </p:cNvPr>
          <p:cNvSpPr/>
          <p:nvPr userDrawn="1"/>
        </p:nvSpPr>
        <p:spPr>
          <a:xfrm>
            <a:off x="4377141" y="2131940"/>
            <a:ext cx="3437718" cy="3578772"/>
          </a:xfrm>
          <a:prstGeom prst="roundRect">
            <a:avLst>
              <a:gd name="adj" fmla="val 5826"/>
            </a:avLst>
          </a:prstGeom>
          <a:solidFill>
            <a:srgbClr val="1A73E8"/>
          </a:solidFill>
          <a:ln w="101600">
            <a:noFill/>
          </a:ln>
          <a:effectLst>
            <a:outerShdw blurRad="431800" dist="736600" dir="5400000" sx="84000" sy="84000" algn="t" rotWithShape="0">
              <a:srgbClr val="1460C6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Прямоугольник: скругленные углы 118">
            <a:extLst>
              <a:ext uri="{FF2B5EF4-FFF2-40B4-BE49-F238E27FC236}">
                <a16:creationId xmlns:a16="http://schemas.microsoft.com/office/drawing/2014/main" xmlns="" id="{3E6493A1-78C7-41D9-9086-BD5718BC9FED}"/>
              </a:ext>
            </a:extLst>
          </p:cNvPr>
          <p:cNvSpPr/>
          <p:nvPr userDrawn="1"/>
        </p:nvSpPr>
        <p:spPr>
          <a:xfrm>
            <a:off x="6531920" y="4240135"/>
            <a:ext cx="1605058" cy="1774389"/>
          </a:xfrm>
          <a:custGeom>
            <a:avLst/>
            <a:gdLst>
              <a:gd name="connsiteX0" fmla="*/ 0 w 5482910"/>
              <a:gd name="connsiteY0" fmla="*/ 319434 h 5707880"/>
              <a:gd name="connsiteX1" fmla="*/ 319434 w 5482910"/>
              <a:gd name="connsiteY1" fmla="*/ 0 h 5707880"/>
              <a:gd name="connsiteX2" fmla="*/ 5163476 w 5482910"/>
              <a:gd name="connsiteY2" fmla="*/ 0 h 5707880"/>
              <a:gd name="connsiteX3" fmla="*/ 5482910 w 5482910"/>
              <a:gd name="connsiteY3" fmla="*/ 319434 h 5707880"/>
              <a:gd name="connsiteX4" fmla="*/ 5482910 w 5482910"/>
              <a:gd name="connsiteY4" fmla="*/ 5388446 h 5707880"/>
              <a:gd name="connsiteX5" fmla="*/ 5163476 w 5482910"/>
              <a:gd name="connsiteY5" fmla="*/ 5707880 h 5707880"/>
              <a:gd name="connsiteX6" fmla="*/ 319434 w 5482910"/>
              <a:gd name="connsiteY6" fmla="*/ 5707880 h 5707880"/>
              <a:gd name="connsiteX7" fmla="*/ 0 w 5482910"/>
              <a:gd name="connsiteY7" fmla="*/ 5388446 h 5707880"/>
              <a:gd name="connsiteX8" fmla="*/ 0 w 5482910"/>
              <a:gd name="connsiteY8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8" fmla="*/ 410874 w 5482910"/>
              <a:gd name="connsiteY8" fmla="*/ 91440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0" fmla="*/ 0 w 5163476"/>
              <a:gd name="connsiteY0" fmla="*/ 0 h 5707880"/>
              <a:gd name="connsiteX1" fmla="*/ 4844042 w 5163476"/>
              <a:gd name="connsiteY1" fmla="*/ 0 h 5707880"/>
              <a:gd name="connsiteX2" fmla="*/ 5163476 w 5163476"/>
              <a:gd name="connsiteY2" fmla="*/ 319434 h 5707880"/>
              <a:gd name="connsiteX3" fmla="*/ 5163476 w 5163476"/>
              <a:gd name="connsiteY3" fmla="*/ 5388446 h 5707880"/>
              <a:gd name="connsiteX4" fmla="*/ 4844042 w 5163476"/>
              <a:gd name="connsiteY4" fmla="*/ 5707880 h 5707880"/>
              <a:gd name="connsiteX5" fmla="*/ 0 w 5163476"/>
              <a:gd name="connsiteY5" fmla="*/ 5707880 h 5707880"/>
              <a:gd name="connsiteX0" fmla="*/ 4844042 w 5163476"/>
              <a:gd name="connsiteY0" fmla="*/ 0 h 5707880"/>
              <a:gd name="connsiteX1" fmla="*/ 5163476 w 5163476"/>
              <a:gd name="connsiteY1" fmla="*/ 319434 h 5707880"/>
              <a:gd name="connsiteX2" fmla="*/ 5163476 w 5163476"/>
              <a:gd name="connsiteY2" fmla="*/ 5388446 h 5707880"/>
              <a:gd name="connsiteX3" fmla="*/ 4844042 w 5163476"/>
              <a:gd name="connsiteY3" fmla="*/ 5707880 h 5707880"/>
              <a:gd name="connsiteX4" fmla="*/ 0 w 5163476"/>
              <a:gd name="connsiteY4" fmla="*/ 5707880 h 5707880"/>
              <a:gd name="connsiteX0" fmla="*/ 5163476 w 5163476"/>
              <a:gd name="connsiteY0" fmla="*/ 0 h 5388446"/>
              <a:gd name="connsiteX1" fmla="*/ 5163476 w 5163476"/>
              <a:gd name="connsiteY1" fmla="*/ 5069012 h 5388446"/>
              <a:gd name="connsiteX2" fmla="*/ 4844042 w 5163476"/>
              <a:gd name="connsiteY2" fmla="*/ 5388446 h 5388446"/>
              <a:gd name="connsiteX3" fmla="*/ 0 w 5163476"/>
              <a:gd name="connsiteY3" fmla="*/ 5388446 h 5388446"/>
              <a:gd name="connsiteX0" fmla="*/ 5177991 w 5177991"/>
              <a:gd name="connsiteY0" fmla="*/ 0 h 1774389"/>
              <a:gd name="connsiteX1" fmla="*/ 5163476 w 5177991"/>
              <a:gd name="connsiteY1" fmla="*/ 1454955 h 1774389"/>
              <a:gd name="connsiteX2" fmla="*/ 4844042 w 5177991"/>
              <a:gd name="connsiteY2" fmla="*/ 1774389 h 1774389"/>
              <a:gd name="connsiteX3" fmla="*/ 0 w 5177991"/>
              <a:gd name="connsiteY3" fmla="*/ 1774389 h 1774389"/>
              <a:gd name="connsiteX0" fmla="*/ 1605058 w 1605058"/>
              <a:gd name="connsiteY0" fmla="*/ 0 h 1774389"/>
              <a:gd name="connsiteX1" fmla="*/ 1590543 w 1605058"/>
              <a:gd name="connsiteY1" fmla="*/ 1454955 h 1774389"/>
              <a:gd name="connsiteX2" fmla="*/ 1271109 w 1605058"/>
              <a:gd name="connsiteY2" fmla="*/ 1774389 h 1774389"/>
              <a:gd name="connsiteX3" fmla="*/ 0 w 1605058"/>
              <a:gd name="connsiteY3" fmla="*/ 1774389 h 177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5058" h="1774389">
                <a:moveTo>
                  <a:pt x="1605058" y="0"/>
                </a:moveTo>
                <a:lnTo>
                  <a:pt x="1590543" y="1454955"/>
                </a:lnTo>
                <a:cubicBezTo>
                  <a:pt x="1590543" y="1631374"/>
                  <a:pt x="1447528" y="1774389"/>
                  <a:pt x="1271109" y="1774389"/>
                </a:cubicBezTo>
                <a:lnTo>
                  <a:pt x="0" y="1774389"/>
                </a:lnTo>
              </a:path>
            </a:pathLst>
          </a:custGeom>
          <a:noFill/>
          <a:ln w="28575">
            <a:solidFill>
              <a:srgbClr val="FFC844"/>
            </a:solidFill>
          </a:ln>
          <a:effectLst>
            <a:outerShdw blurRad="431800" dist="736600" dir="5400000" sx="84000" sy="84000" algn="t" rotWithShape="0">
              <a:srgbClr val="1460C6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CBFE834F-7F09-4629-B220-12DD2123C768}"/>
              </a:ext>
            </a:extLst>
          </p:cNvPr>
          <p:cNvSpPr/>
          <p:nvPr userDrawn="1"/>
        </p:nvSpPr>
        <p:spPr>
          <a:xfrm rot="7560883" flipV="1">
            <a:off x="6163566" y="5890792"/>
            <a:ext cx="213597" cy="21359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xmlns="" id="{4D93A4EB-C62A-4AEA-90CA-04EC5DBA762D}"/>
              </a:ext>
            </a:extLst>
          </p:cNvPr>
          <p:cNvSpPr/>
          <p:nvPr userDrawn="1"/>
        </p:nvSpPr>
        <p:spPr>
          <a:xfrm flipV="1">
            <a:off x="486333" y="1046035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олилиния: фигура 49">
            <a:extLst>
              <a:ext uri="{FF2B5EF4-FFF2-40B4-BE49-F238E27FC236}">
                <a16:creationId xmlns:a16="http://schemas.microsoft.com/office/drawing/2014/main" xmlns="" id="{13D56910-DA8F-4C4B-B179-E997828E786E}"/>
              </a:ext>
            </a:extLst>
          </p:cNvPr>
          <p:cNvSpPr/>
          <p:nvPr userDrawn="1"/>
        </p:nvSpPr>
        <p:spPr>
          <a:xfrm rot="10104677">
            <a:off x="7509890" y="-630365"/>
            <a:ext cx="4704249" cy="3352800"/>
          </a:xfrm>
          <a:custGeom>
            <a:avLst/>
            <a:gdLst>
              <a:gd name="connsiteX0" fmla="*/ 208449 w 4704249"/>
              <a:gd name="connsiteY0" fmla="*/ 0 h 3352800"/>
              <a:gd name="connsiteX1" fmla="*/ 284649 w 4704249"/>
              <a:gd name="connsiteY1" fmla="*/ 1390650 h 3352800"/>
              <a:gd name="connsiteX2" fmla="*/ 2970699 w 4704249"/>
              <a:gd name="connsiteY2" fmla="*/ 2971800 h 3352800"/>
              <a:gd name="connsiteX3" fmla="*/ 4704249 w 4704249"/>
              <a:gd name="connsiteY3" fmla="*/ 3352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4249" h="3352800">
                <a:moveTo>
                  <a:pt x="208449" y="0"/>
                </a:moveTo>
                <a:cubicBezTo>
                  <a:pt x="16361" y="447675"/>
                  <a:pt x="-175726" y="895350"/>
                  <a:pt x="284649" y="1390650"/>
                </a:cubicBezTo>
                <a:cubicBezTo>
                  <a:pt x="745024" y="1885950"/>
                  <a:pt x="2234099" y="2644775"/>
                  <a:pt x="2970699" y="2971800"/>
                </a:cubicBezTo>
                <a:cubicBezTo>
                  <a:pt x="3707299" y="3298825"/>
                  <a:pt x="4205774" y="3325812"/>
                  <a:pt x="4704249" y="335280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олилиния: фигура 56">
            <a:extLst>
              <a:ext uri="{FF2B5EF4-FFF2-40B4-BE49-F238E27FC236}">
                <a16:creationId xmlns:a16="http://schemas.microsoft.com/office/drawing/2014/main" xmlns="" id="{A6398171-B87C-4396-86B8-0BA9D9E835AB}"/>
              </a:ext>
            </a:extLst>
          </p:cNvPr>
          <p:cNvSpPr/>
          <p:nvPr userDrawn="1"/>
        </p:nvSpPr>
        <p:spPr>
          <a:xfrm>
            <a:off x="-1028700" y="5105400"/>
            <a:ext cx="12306300" cy="2114550"/>
          </a:xfrm>
          <a:custGeom>
            <a:avLst/>
            <a:gdLst>
              <a:gd name="connsiteX0" fmla="*/ 0 w 12306300"/>
              <a:gd name="connsiteY0" fmla="*/ 0 h 2114550"/>
              <a:gd name="connsiteX1" fmla="*/ 2057400 w 12306300"/>
              <a:gd name="connsiteY1" fmla="*/ 1257300 h 2114550"/>
              <a:gd name="connsiteX2" fmla="*/ 7924800 w 12306300"/>
              <a:gd name="connsiteY2" fmla="*/ 1276350 h 2114550"/>
              <a:gd name="connsiteX3" fmla="*/ 12306300 w 123063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6300" h="2114550">
                <a:moveTo>
                  <a:pt x="0" y="0"/>
                </a:moveTo>
                <a:cubicBezTo>
                  <a:pt x="368300" y="522287"/>
                  <a:pt x="736600" y="1044575"/>
                  <a:pt x="2057400" y="1257300"/>
                </a:cubicBezTo>
                <a:cubicBezTo>
                  <a:pt x="3378200" y="1470025"/>
                  <a:pt x="6216650" y="1133475"/>
                  <a:pt x="7924800" y="1276350"/>
                </a:cubicBezTo>
                <a:cubicBezTo>
                  <a:pt x="9632950" y="1419225"/>
                  <a:pt x="10969625" y="1766887"/>
                  <a:pt x="12306300" y="2114550"/>
                </a:cubicBezTo>
              </a:path>
            </a:pathLst>
          </a:custGeom>
          <a:noFill/>
          <a:ln w="28575">
            <a:solidFill>
              <a:srgbClr val="146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олилиния: фигура 57">
            <a:extLst>
              <a:ext uri="{FF2B5EF4-FFF2-40B4-BE49-F238E27FC236}">
                <a16:creationId xmlns:a16="http://schemas.microsoft.com/office/drawing/2014/main" xmlns="" id="{D01BF1C7-5365-47EF-A96B-D319E9735C81}"/>
              </a:ext>
            </a:extLst>
          </p:cNvPr>
          <p:cNvSpPr/>
          <p:nvPr userDrawn="1"/>
        </p:nvSpPr>
        <p:spPr>
          <a:xfrm>
            <a:off x="-723900" y="4038600"/>
            <a:ext cx="13544550" cy="2805903"/>
          </a:xfrm>
          <a:custGeom>
            <a:avLst/>
            <a:gdLst>
              <a:gd name="connsiteX0" fmla="*/ 0 w 13544550"/>
              <a:gd name="connsiteY0" fmla="*/ 0 h 2805903"/>
              <a:gd name="connsiteX1" fmla="*/ 1219200 w 13544550"/>
              <a:gd name="connsiteY1" fmla="*/ 1809750 h 2805903"/>
              <a:gd name="connsiteX2" fmla="*/ 3867150 w 13544550"/>
              <a:gd name="connsiteY2" fmla="*/ 2781300 h 2805903"/>
              <a:gd name="connsiteX3" fmla="*/ 9791700 w 13544550"/>
              <a:gd name="connsiteY3" fmla="*/ 2533650 h 2805903"/>
              <a:gd name="connsiteX4" fmla="*/ 13544550 w 13544550"/>
              <a:gd name="connsiteY4" fmla="*/ 2743200 h 280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44550" h="2805903">
                <a:moveTo>
                  <a:pt x="0" y="0"/>
                </a:moveTo>
                <a:cubicBezTo>
                  <a:pt x="287337" y="673100"/>
                  <a:pt x="574675" y="1346200"/>
                  <a:pt x="1219200" y="1809750"/>
                </a:cubicBezTo>
                <a:cubicBezTo>
                  <a:pt x="1863725" y="2273300"/>
                  <a:pt x="2438400" y="2660650"/>
                  <a:pt x="3867150" y="2781300"/>
                </a:cubicBezTo>
                <a:cubicBezTo>
                  <a:pt x="5295900" y="2901950"/>
                  <a:pt x="8178800" y="2540000"/>
                  <a:pt x="9791700" y="2533650"/>
                </a:cubicBezTo>
                <a:cubicBezTo>
                  <a:pt x="11404600" y="2527300"/>
                  <a:pt x="12474575" y="2635250"/>
                  <a:pt x="13544550" y="2743200"/>
                </a:cubicBezTo>
              </a:path>
            </a:pathLst>
          </a:custGeom>
          <a:noFill/>
          <a:ln w="28575">
            <a:solidFill>
              <a:srgbClr val="146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олилиния: фигура 58">
            <a:extLst>
              <a:ext uri="{FF2B5EF4-FFF2-40B4-BE49-F238E27FC236}">
                <a16:creationId xmlns:a16="http://schemas.microsoft.com/office/drawing/2014/main" xmlns="" id="{4F0683D6-43FF-404B-BFAA-864FA4E92F35}"/>
              </a:ext>
            </a:extLst>
          </p:cNvPr>
          <p:cNvSpPr/>
          <p:nvPr userDrawn="1"/>
        </p:nvSpPr>
        <p:spPr>
          <a:xfrm>
            <a:off x="10185050" y="0"/>
            <a:ext cx="2006950" cy="761363"/>
          </a:xfrm>
          <a:custGeom>
            <a:avLst/>
            <a:gdLst>
              <a:gd name="connsiteX0" fmla="*/ 0 w 2006950"/>
              <a:gd name="connsiteY0" fmla="*/ 0 h 761363"/>
              <a:gd name="connsiteX1" fmla="*/ 2006950 w 2006950"/>
              <a:gd name="connsiteY1" fmla="*/ 0 h 761363"/>
              <a:gd name="connsiteX2" fmla="*/ 2006950 w 2006950"/>
              <a:gd name="connsiteY2" fmla="*/ 761363 h 761363"/>
              <a:gd name="connsiteX3" fmla="*/ 1939903 w 2006950"/>
              <a:gd name="connsiteY3" fmla="*/ 707046 h 761363"/>
              <a:gd name="connsiteX4" fmla="*/ 1816450 w 2006950"/>
              <a:gd name="connsiteY4" fmla="*/ 628651 h 761363"/>
              <a:gd name="connsiteX5" fmla="*/ 540100 w 2006950"/>
              <a:gd name="connsiteY5" fmla="*/ 171451 h 761363"/>
              <a:gd name="connsiteX6" fmla="*/ 195414 w 2006950"/>
              <a:gd name="connsiteY6" fmla="*/ 60351 h 761363"/>
              <a:gd name="connsiteX7" fmla="*/ 0 w 2006950"/>
              <a:gd name="connsiteY7" fmla="*/ 0 h 76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6950" h="761363">
                <a:moveTo>
                  <a:pt x="0" y="0"/>
                </a:moveTo>
                <a:lnTo>
                  <a:pt x="2006950" y="0"/>
                </a:lnTo>
                <a:lnTo>
                  <a:pt x="2006950" y="761363"/>
                </a:lnTo>
                <a:lnTo>
                  <a:pt x="1939903" y="707046"/>
                </a:lnTo>
                <a:cubicBezTo>
                  <a:pt x="1900736" y="678508"/>
                  <a:pt x="1859709" y="652067"/>
                  <a:pt x="1816450" y="628651"/>
                </a:cubicBezTo>
                <a:cubicBezTo>
                  <a:pt x="1470375" y="441326"/>
                  <a:pt x="990950" y="320676"/>
                  <a:pt x="540100" y="171451"/>
                </a:cubicBezTo>
                <a:cubicBezTo>
                  <a:pt x="427388" y="134145"/>
                  <a:pt x="312294" y="97136"/>
                  <a:pt x="195414" y="6035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D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: скругленные углы 118">
            <a:extLst>
              <a:ext uri="{FF2B5EF4-FFF2-40B4-BE49-F238E27FC236}">
                <a16:creationId xmlns:a16="http://schemas.microsoft.com/office/drawing/2014/main" xmlns="" id="{ABB25BEB-7CED-4D93-8E03-E2E2F04038BA}"/>
              </a:ext>
            </a:extLst>
          </p:cNvPr>
          <p:cNvSpPr/>
          <p:nvPr userDrawn="1"/>
        </p:nvSpPr>
        <p:spPr>
          <a:xfrm flipH="1" flipV="1">
            <a:off x="4084322" y="1846387"/>
            <a:ext cx="1605058" cy="1774389"/>
          </a:xfrm>
          <a:custGeom>
            <a:avLst/>
            <a:gdLst>
              <a:gd name="connsiteX0" fmla="*/ 0 w 5482910"/>
              <a:gd name="connsiteY0" fmla="*/ 319434 h 5707880"/>
              <a:gd name="connsiteX1" fmla="*/ 319434 w 5482910"/>
              <a:gd name="connsiteY1" fmla="*/ 0 h 5707880"/>
              <a:gd name="connsiteX2" fmla="*/ 5163476 w 5482910"/>
              <a:gd name="connsiteY2" fmla="*/ 0 h 5707880"/>
              <a:gd name="connsiteX3" fmla="*/ 5482910 w 5482910"/>
              <a:gd name="connsiteY3" fmla="*/ 319434 h 5707880"/>
              <a:gd name="connsiteX4" fmla="*/ 5482910 w 5482910"/>
              <a:gd name="connsiteY4" fmla="*/ 5388446 h 5707880"/>
              <a:gd name="connsiteX5" fmla="*/ 5163476 w 5482910"/>
              <a:gd name="connsiteY5" fmla="*/ 5707880 h 5707880"/>
              <a:gd name="connsiteX6" fmla="*/ 319434 w 5482910"/>
              <a:gd name="connsiteY6" fmla="*/ 5707880 h 5707880"/>
              <a:gd name="connsiteX7" fmla="*/ 0 w 5482910"/>
              <a:gd name="connsiteY7" fmla="*/ 5388446 h 5707880"/>
              <a:gd name="connsiteX8" fmla="*/ 0 w 5482910"/>
              <a:gd name="connsiteY8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8" fmla="*/ 410874 w 5482910"/>
              <a:gd name="connsiteY8" fmla="*/ 91440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0" fmla="*/ 0 w 5163476"/>
              <a:gd name="connsiteY0" fmla="*/ 0 h 5707880"/>
              <a:gd name="connsiteX1" fmla="*/ 4844042 w 5163476"/>
              <a:gd name="connsiteY1" fmla="*/ 0 h 5707880"/>
              <a:gd name="connsiteX2" fmla="*/ 5163476 w 5163476"/>
              <a:gd name="connsiteY2" fmla="*/ 319434 h 5707880"/>
              <a:gd name="connsiteX3" fmla="*/ 5163476 w 5163476"/>
              <a:gd name="connsiteY3" fmla="*/ 5388446 h 5707880"/>
              <a:gd name="connsiteX4" fmla="*/ 4844042 w 5163476"/>
              <a:gd name="connsiteY4" fmla="*/ 5707880 h 5707880"/>
              <a:gd name="connsiteX5" fmla="*/ 0 w 5163476"/>
              <a:gd name="connsiteY5" fmla="*/ 5707880 h 5707880"/>
              <a:gd name="connsiteX0" fmla="*/ 4844042 w 5163476"/>
              <a:gd name="connsiteY0" fmla="*/ 0 h 5707880"/>
              <a:gd name="connsiteX1" fmla="*/ 5163476 w 5163476"/>
              <a:gd name="connsiteY1" fmla="*/ 319434 h 5707880"/>
              <a:gd name="connsiteX2" fmla="*/ 5163476 w 5163476"/>
              <a:gd name="connsiteY2" fmla="*/ 5388446 h 5707880"/>
              <a:gd name="connsiteX3" fmla="*/ 4844042 w 5163476"/>
              <a:gd name="connsiteY3" fmla="*/ 5707880 h 5707880"/>
              <a:gd name="connsiteX4" fmla="*/ 0 w 5163476"/>
              <a:gd name="connsiteY4" fmla="*/ 5707880 h 5707880"/>
              <a:gd name="connsiteX0" fmla="*/ 5163476 w 5163476"/>
              <a:gd name="connsiteY0" fmla="*/ 0 h 5388446"/>
              <a:gd name="connsiteX1" fmla="*/ 5163476 w 5163476"/>
              <a:gd name="connsiteY1" fmla="*/ 5069012 h 5388446"/>
              <a:gd name="connsiteX2" fmla="*/ 4844042 w 5163476"/>
              <a:gd name="connsiteY2" fmla="*/ 5388446 h 5388446"/>
              <a:gd name="connsiteX3" fmla="*/ 0 w 5163476"/>
              <a:gd name="connsiteY3" fmla="*/ 5388446 h 5388446"/>
              <a:gd name="connsiteX0" fmla="*/ 5177991 w 5177991"/>
              <a:gd name="connsiteY0" fmla="*/ 0 h 1774389"/>
              <a:gd name="connsiteX1" fmla="*/ 5163476 w 5177991"/>
              <a:gd name="connsiteY1" fmla="*/ 1454955 h 1774389"/>
              <a:gd name="connsiteX2" fmla="*/ 4844042 w 5177991"/>
              <a:gd name="connsiteY2" fmla="*/ 1774389 h 1774389"/>
              <a:gd name="connsiteX3" fmla="*/ 0 w 5177991"/>
              <a:gd name="connsiteY3" fmla="*/ 1774389 h 1774389"/>
              <a:gd name="connsiteX0" fmla="*/ 1605058 w 1605058"/>
              <a:gd name="connsiteY0" fmla="*/ 0 h 1774389"/>
              <a:gd name="connsiteX1" fmla="*/ 1590543 w 1605058"/>
              <a:gd name="connsiteY1" fmla="*/ 1454955 h 1774389"/>
              <a:gd name="connsiteX2" fmla="*/ 1271109 w 1605058"/>
              <a:gd name="connsiteY2" fmla="*/ 1774389 h 1774389"/>
              <a:gd name="connsiteX3" fmla="*/ 0 w 1605058"/>
              <a:gd name="connsiteY3" fmla="*/ 1774389 h 177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5058" h="1774389">
                <a:moveTo>
                  <a:pt x="1605058" y="0"/>
                </a:moveTo>
                <a:lnTo>
                  <a:pt x="1590543" y="1454955"/>
                </a:lnTo>
                <a:cubicBezTo>
                  <a:pt x="1590543" y="1631374"/>
                  <a:pt x="1447528" y="1774389"/>
                  <a:pt x="1271109" y="1774389"/>
                </a:cubicBezTo>
                <a:lnTo>
                  <a:pt x="0" y="1774389"/>
                </a:lnTo>
              </a:path>
            </a:pathLst>
          </a:custGeom>
          <a:noFill/>
          <a:ln w="28575">
            <a:solidFill>
              <a:srgbClr val="FFC844"/>
            </a:solidFill>
          </a:ln>
          <a:effectLst>
            <a:outerShdw blurRad="431800" dist="736600" dir="5400000" sx="84000" sy="84000" algn="t" rotWithShape="0">
              <a:srgbClr val="1460C6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xmlns="" id="{A7A780FF-BA68-42FB-8909-988C38FB2BDD}"/>
              </a:ext>
            </a:extLst>
          </p:cNvPr>
          <p:cNvSpPr/>
          <p:nvPr userDrawn="1"/>
        </p:nvSpPr>
        <p:spPr>
          <a:xfrm rot="7560883" flipV="1">
            <a:off x="1038294" y="6553690"/>
            <a:ext cx="201085" cy="201085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xmlns="" id="{836A447E-9318-438C-8A56-52491B352D96}"/>
              </a:ext>
            </a:extLst>
          </p:cNvPr>
          <p:cNvSpPr/>
          <p:nvPr userDrawn="1"/>
        </p:nvSpPr>
        <p:spPr>
          <a:xfrm rot="7560883" flipV="1">
            <a:off x="8527118" y="1955429"/>
            <a:ext cx="141012" cy="141012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xmlns="" id="{03C5F342-C5B0-4A9E-B4E9-FC5111991B43}"/>
              </a:ext>
            </a:extLst>
          </p:cNvPr>
          <p:cNvSpPr/>
          <p:nvPr userDrawn="1"/>
        </p:nvSpPr>
        <p:spPr>
          <a:xfrm rot="7560883" flipV="1">
            <a:off x="11745568" y="801265"/>
            <a:ext cx="201085" cy="201085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xmlns="" id="{B317AF3A-4286-4085-A738-22BDE305B94A}"/>
              </a:ext>
            </a:extLst>
          </p:cNvPr>
          <p:cNvSpPr/>
          <p:nvPr userDrawn="1"/>
        </p:nvSpPr>
        <p:spPr>
          <a:xfrm rot="7560883" flipV="1">
            <a:off x="11118019" y="93835"/>
            <a:ext cx="141012" cy="1410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Овал 64">
            <a:extLst>
              <a:ext uri="{FF2B5EF4-FFF2-40B4-BE49-F238E27FC236}">
                <a16:creationId xmlns:a16="http://schemas.microsoft.com/office/drawing/2014/main" xmlns="" id="{5F2F732F-7ED6-49A7-97B7-BC7B49058B42}"/>
              </a:ext>
            </a:extLst>
          </p:cNvPr>
          <p:cNvSpPr/>
          <p:nvPr userDrawn="1"/>
        </p:nvSpPr>
        <p:spPr>
          <a:xfrm flipV="1">
            <a:off x="5124450" y="6419163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Овал 65">
            <a:extLst>
              <a:ext uri="{FF2B5EF4-FFF2-40B4-BE49-F238E27FC236}">
                <a16:creationId xmlns:a16="http://schemas.microsoft.com/office/drawing/2014/main" xmlns="" id="{678BC072-03A8-4F1D-A3F4-DFF7150084AE}"/>
              </a:ext>
            </a:extLst>
          </p:cNvPr>
          <p:cNvSpPr/>
          <p:nvPr userDrawn="1"/>
        </p:nvSpPr>
        <p:spPr>
          <a:xfrm rot="7560883" flipV="1">
            <a:off x="10519204" y="6102939"/>
            <a:ext cx="141012" cy="141012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xmlns="" id="{F8E2D9F0-F322-4BF4-88D2-5C7CEF7BC89D}"/>
              </a:ext>
            </a:extLst>
          </p:cNvPr>
          <p:cNvSpPr/>
          <p:nvPr userDrawn="1"/>
        </p:nvSpPr>
        <p:spPr>
          <a:xfrm rot="7560883" flipV="1">
            <a:off x="2799880" y="355168"/>
            <a:ext cx="213597" cy="21359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8" name="Овал 67">
            <a:extLst>
              <a:ext uri="{FF2B5EF4-FFF2-40B4-BE49-F238E27FC236}">
                <a16:creationId xmlns:a16="http://schemas.microsoft.com/office/drawing/2014/main" xmlns="" id="{7D943B9B-6C71-4449-A899-3A241A9B7A15}"/>
              </a:ext>
            </a:extLst>
          </p:cNvPr>
          <p:cNvSpPr/>
          <p:nvPr userDrawn="1"/>
        </p:nvSpPr>
        <p:spPr>
          <a:xfrm rot="7560883" flipV="1">
            <a:off x="11699775" y="5840657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Текст 69">
            <a:extLst>
              <a:ext uri="{FF2B5EF4-FFF2-40B4-BE49-F238E27FC236}">
                <a16:creationId xmlns:a16="http://schemas.microsoft.com/office/drawing/2014/main" xmlns="" id="{18922E15-4B03-4314-9B85-173B405310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9149" y="689870"/>
            <a:ext cx="9869047" cy="359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800" kern="1200" dirty="0" smtClean="0">
                <a:solidFill>
                  <a:srgbClr val="1A73E8"/>
                </a:solidFill>
                <a:latin typeface="Oswald SemiBold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3" name="Текст 69">
            <a:extLst>
              <a:ext uri="{FF2B5EF4-FFF2-40B4-BE49-F238E27FC236}">
                <a16:creationId xmlns:a16="http://schemas.microsoft.com/office/drawing/2014/main" xmlns="" id="{DE090921-5C4A-4519-81BC-2673464B7C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19149" y="1239666"/>
            <a:ext cx="9869047" cy="359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500" kern="1200" dirty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75" name="Текст 74">
            <a:extLst>
              <a:ext uri="{FF2B5EF4-FFF2-40B4-BE49-F238E27FC236}">
                <a16:creationId xmlns:a16="http://schemas.microsoft.com/office/drawing/2014/main" xmlns="" id="{73749839-3361-40B6-9A58-22BB710267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156686" y="2608118"/>
            <a:ext cx="2362200" cy="520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ru-RU" sz="2300" kern="1200" dirty="0">
                <a:solidFill>
                  <a:srgbClr val="0070C0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77" name="Текст 74">
            <a:extLst>
              <a:ext uri="{FF2B5EF4-FFF2-40B4-BE49-F238E27FC236}">
                <a16:creationId xmlns:a16="http://schemas.microsoft.com/office/drawing/2014/main" xmlns="" id="{1711D0AC-3497-462E-8369-E4AE1F0FF07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36178" y="2608118"/>
            <a:ext cx="2362200" cy="520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ru-RU" sz="2300" kern="1200" dirty="0">
                <a:solidFill>
                  <a:srgbClr val="0070C0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78" name="Текст 74">
            <a:extLst>
              <a:ext uri="{FF2B5EF4-FFF2-40B4-BE49-F238E27FC236}">
                <a16:creationId xmlns:a16="http://schemas.microsoft.com/office/drawing/2014/main" xmlns="" id="{D8A48A31-9175-47D0-9085-CE3118CD4A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56686" y="3443877"/>
            <a:ext cx="2362200" cy="191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ru-RU" sz="1400" kern="1200" dirty="0">
                <a:solidFill>
                  <a:srgbClr val="1258B6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82" name="Текст 74">
            <a:extLst>
              <a:ext uri="{FF2B5EF4-FFF2-40B4-BE49-F238E27FC236}">
                <a16:creationId xmlns:a16="http://schemas.microsoft.com/office/drawing/2014/main" xmlns="" id="{3CDA4F54-2178-4AD4-B138-FB7050FE3C7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36178" y="3443877"/>
            <a:ext cx="2362200" cy="191085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ru-RU" sz="1400" kern="1200" dirty="0">
                <a:solidFill>
                  <a:srgbClr val="1258B6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84" name="Текст 74">
            <a:extLst>
              <a:ext uri="{FF2B5EF4-FFF2-40B4-BE49-F238E27FC236}">
                <a16:creationId xmlns:a16="http://schemas.microsoft.com/office/drawing/2014/main" xmlns="" id="{2319985C-9012-4E19-BFC8-420AE3D019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14900" y="2608118"/>
            <a:ext cx="2362200" cy="52070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ru-RU" sz="2300" kern="1200" dirty="0">
                <a:solidFill>
                  <a:srgbClr val="498FED"/>
                </a:solidFill>
                <a:latin typeface="Montserrat Medium" panose="000006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85" name="Текст 74">
            <a:extLst>
              <a:ext uri="{FF2B5EF4-FFF2-40B4-BE49-F238E27FC236}">
                <a16:creationId xmlns:a16="http://schemas.microsoft.com/office/drawing/2014/main" xmlns="" id="{3E0760DD-3BA5-46CD-8753-FCD546F593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14900" y="3443877"/>
            <a:ext cx="2362200" cy="202908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lang="ru-RU" sz="1400" kern="1200" dirty="0">
                <a:solidFill>
                  <a:schemeClr val="bg1"/>
                </a:solidFill>
                <a:latin typeface="Montserrat" panose="00000500000000000000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</p:spTree>
    <p:extLst>
      <p:ext uri="{BB962C8B-B14F-4D97-AF65-F5344CB8AC3E}">
        <p14:creationId xmlns:p14="http://schemas.microsoft.com/office/powerpoint/2010/main" val="3401753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2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25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625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1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7" presetClass="emph" presetSubtype="0" repeatCount="indefinite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0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ntr" presetSubtype="1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ntr" presetSubtype="1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7" presetClass="emph" presetSubtype="0" repeatCount="indefinite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7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8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0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ntr" presetSubtype="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5" dur="62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36" dur="62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37" dur="62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2" presetClass="entr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4" dur="62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5" dur="62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6" dur="62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7" dur="625" autoRev="1" fill="remove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2" presetClass="entr" presetSubtype="9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7" presetClass="emph" presetSubtype="0" repeatCount="indefinite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3" dur="625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54" dur="625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5" dur="625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6" dur="625" autoRev="1" fill="remove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3" grpId="0" animBg="1"/>
      <p:bldP spid="43" grpId="1" animBg="1"/>
      <p:bldP spid="47" grpId="0" animBg="1"/>
      <p:bldP spid="48" grpId="0" animBg="1"/>
      <p:bldP spid="49" grpId="0" animBg="1"/>
      <p:bldP spid="49" grpId="1" animBg="1"/>
      <p:bldP spid="50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8" grpId="0" animBg="1"/>
      <p:bldP spid="71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>
        <p:tmplLst>
          <p:tmpl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>
        <p:tmplLst>
          <p:tmpl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>
        <p:tmplLst>
          <p:tmpl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>
        <p:tmplLst>
          <p:tmpl>
            <p:tnLst>
              <p:par>
                <p:cTn presetID="42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два текс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650E1D04-884D-4907-9EE9-25B7C1AA459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xmlns="" id="{559EE5B9-75DE-48A2-BA3B-A6A73BF5F5E1}"/>
              </a:ext>
            </a:extLst>
          </p:cNvPr>
          <p:cNvSpPr/>
          <p:nvPr userDrawn="1"/>
        </p:nvSpPr>
        <p:spPr>
          <a:xfrm>
            <a:off x="0" y="-1"/>
            <a:ext cx="3631923" cy="2020326"/>
          </a:xfrm>
          <a:custGeom>
            <a:avLst/>
            <a:gdLst>
              <a:gd name="connsiteX0" fmla="*/ 0 w 3631923"/>
              <a:gd name="connsiteY0" fmla="*/ 0 h 2020326"/>
              <a:gd name="connsiteX1" fmla="*/ 3572944 w 3631923"/>
              <a:gd name="connsiteY1" fmla="*/ 0 h 2020326"/>
              <a:gd name="connsiteX2" fmla="*/ 3578527 w 3631923"/>
              <a:gd name="connsiteY2" fmla="*/ 8935 h 2020326"/>
              <a:gd name="connsiteX3" fmla="*/ 3467101 w 3631923"/>
              <a:gd name="connsiteY3" fmla="*/ 819151 h 2020326"/>
              <a:gd name="connsiteX4" fmla="*/ 2190751 w 3631923"/>
              <a:gd name="connsiteY4" fmla="*/ 2000251 h 2020326"/>
              <a:gd name="connsiteX5" fmla="*/ 533401 w 3631923"/>
              <a:gd name="connsiteY5" fmla="*/ 1600201 h 2020326"/>
              <a:gd name="connsiteX6" fmla="*/ 156271 w 3631923"/>
              <a:gd name="connsiteY6" fmla="*/ 1707060 h 2020326"/>
              <a:gd name="connsiteX7" fmla="*/ 0 w 3631923"/>
              <a:gd name="connsiteY7" fmla="*/ 1789787 h 2020326"/>
              <a:gd name="connsiteX8" fmla="*/ 0 w 3631923"/>
              <a:gd name="connsiteY8" fmla="*/ 0 h 202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31923" h="2020326">
                <a:moveTo>
                  <a:pt x="0" y="0"/>
                </a:moveTo>
                <a:lnTo>
                  <a:pt x="3572944" y="0"/>
                </a:lnTo>
                <a:lnTo>
                  <a:pt x="3578527" y="8935"/>
                </a:lnTo>
                <a:cubicBezTo>
                  <a:pt x="3702708" y="250119"/>
                  <a:pt x="3587156" y="559396"/>
                  <a:pt x="3467101" y="819151"/>
                </a:cubicBezTo>
                <a:cubicBezTo>
                  <a:pt x="3292476" y="1196976"/>
                  <a:pt x="2679701" y="1870076"/>
                  <a:pt x="2190751" y="2000251"/>
                </a:cubicBezTo>
                <a:cubicBezTo>
                  <a:pt x="1701801" y="2130426"/>
                  <a:pt x="1022351" y="1584326"/>
                  <a:pt x="533401" y="1600201"/>
                </a:cubicBezTo>
                <a:cubicBezTo>
                  <a:pt x="411164" y="1604170"/>
                  <a:pt x="282973" y="1647231"/>
                  <a:pt x="156271" y="1707060"/>
                </a:cubicBezTo>
                <a:lnTo>
                  <a:pt x="0" y="17897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4" name="Полилиния: фигура 33">
            <a:extLst>
              <a:ext uri="{FF2B5EF4-FFF2-40B4-BE49-F238E27FC236}">
                <a16:creationId xmlns:a16="http://schemas.microsoft.com/office/drawing/2014/main" xmlns="" id="{AACB63E2-E0A3-49B0-AD0F-F9ACC4C339DA}"/>
              </a:ext>
            </a:extLst>
          </p:cNvPr>
          <p:cNvSpPr/>
          <p:nvPr userDrawn="1"/>
        </p:nvSpPr>
        <p:spPr>
          <a:xfrm>
            <a:off x="6165449" y="4321748"/>
            <a:ext cx="6026551" cy="2536252"/>
          </a:xfrm>
          <a:custGeom>
            <a:avLst/>
            <a:gdLst>
              <a:gd name="connsiteX0" fmla="*/ 6026551 w 6026551"/>
              <a:gd name="connsiteY0" fmla="*/ 0 h 2536252"/>
              <a:gd name="connsiteX1" fmla="*/ 6026551 w 6026551"/>
              <a:gd name="connsiteY1" fmla="*/ 2536252 h 2536252"/>
              <a:gd name="connsiteX2" fmla="*/ 0 w 6026551"/>
              <a:gd name="connsiteY2" fmla="*/ 2536252 h 2536252"/>
              <a:gd name="connsiteX3" fmla="*/ 183600 w 6026551"/>
              <a:gd name="connsiteY3" fmla="*/ 2462765 h 2536252"/>
              <a:gd name="connsiteX4" fmla="*/ 2023116 w 6026551"/>
              <a:gd name="connsiteY4" fmla="*/ 1869834 h 2536252"/>
              <a:gd name="connsiteX5" fmla="*/ 5433066 w 6026551"/>
              <a:gd name="connsiteY5" fmla="*/ 1603134 h 2536252"/>
              <a:gd name="connsiteX6" fmla="*/ 6017033 w 6026551"/>
              <a:gd name="connsiteY6" fmla="*/ 22703 h 2536252"/>
              <a:gd name="connsiteX7" fmla="*/ 6026551 w 6026551"/>
              <a:gd name="connsiteY7" fmla="*/ 0 h 253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551" h="2536252">
                <a:moveTo>
                  <a:pt x="6026551" y="0"/>
                </a:moveTo>
                <a:lnTo>
                  <a:pt x="6026551" y="2536252"/>
                </a:lnTo>
                <a:lnTo>
                  <a:pt x="0" y="2536252"/>
                </a:lnTo>
                <a:lnTo>
                  <a:pt x="183600" y="2462765"/>
                </a:lnTo>
                <a:cubicBezTo>
                  <a:pt x="784072" y="2227022"/>
                  <a:pt x="1480191" y="1990484"/>
                  <a:pt x="2023116" y="1869834"/>
                </a:cubicBezTo>
                <a:cubicBezTo>
                  <a:pt x="3108966" y="1628534"/>
                  <a:pt x="4740916" y="1949209"/>
                  <a:pt x="5433066" y="1603134"/>
                </a:cubicBezTo>
                <a:cubicBezTo>
                  <a:pt x="5995438" y="1321948"/>
                  <a:pt x="5868227" y="466459"/>
                  <a:pt x="6017033" y="22703"/>
                </a:cubicBezTo>
                <a:lnTo>
                  <a:pt x="6026551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37000">
                <a:srgbClr val="1A73E8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4" name="Полилиния: фигура 43">
            <a:extLst>
              <a:ext uri="{FF2B5EF4-FFF2-40B4-BE49-F238E27FC236}">
                <a16:creationId xmlns:a16="http://schemas.microsoft.com/office/drawing/2014/main" xmlns="" id="{8BDED098-CCDD-4A50-BF38-6670281C1CC7}"/>
              </a:ext>
            </a:extLst>
          </p:cNvPr>
          <p:cNvSpPr/>
          <p:nvPr userDrawn="1"/>
        </p:nvSpPr>
        <p:spPr>
          <a:xfrm rot="604085">
            <a:off x="2704235" y="-307189"/>
            <a:ext cx="3412055" cy="1161665"/>
          </a:xfrm>
          <a:custGeom>
            <a:avLst/>
            <a:gdLst>
              <a:gd name="connsiteX0" fmla="*/ 0 w 3412055"/>
              <a:gd name="connsiteY0" fmla="*/ 605818 h 1161665"/>
              <a:gd name="connsiteX1" fmla="*/ 3412055 w 3412055"/>
              <a:gd name="connsiteY1" fmla="*/ 0 h 1161665"/>
              <a:gd name="connsiteX2" fmla="*/ 3405046 w 3412055"/>
              <a:gd name="connsiteY2" fmla="*/ 40864 h 1161665"/>
              <a:gd name="connsiteX3" fmla="*/ 2892067 w 3412055"/>
              <a:gd name="connsiteY3" fmla="*/ 677623 h 1161665"/>
              <a:gd name="connsiteX4" fmla="*/ 1768117 w 3412055"/>
              <a:gd name="connsiteY4" fmla="*/ 887173 h 1161665"/>
              <a:gd name="connsiteX5" fmla="*/ 663217 w 3412055"/>
              <a:gd name="connsiteY5" fmla="*/ 1153873 h 1161665"/>
              <a:gd name="connsiteX6" fmla="*/ 35535 w 3412055"/>
              <a:gd name="connsiteY6" fmla="*/ 642090 h 1161665"/>
              <a:gd name="connsiteX7" fmla="*/ 0 w 3412055"/>
              <a:gd name="connsiteY7" fmla="*/ 605818 h 11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2055" h="1161665">
                <a:moveTo>
                  <a:pt x="0" y="605818"/>
                </a:moveTo>
                <a:lnTo>
                  <a:pt x="3412055" y="0"/>
                </a:lnTo>
                <a:lnTo>
                  <a:pt x="3405046" y="40864"/>
                </a:lnTo>
                <a:cubicBezTo>
                  <a:pt x="3349230" y="251429"/>
                  <a:pt x="3068875" y="557568"/>
                  <a:pt x="2892067" y="677623"/>
                </a:cubicBezTo>
                <a:cubicBezTo>
                  <a:pt x="2634892" y="852248"/>
                  <a:pt x="2139593" y="807798"/>
                  <a:pt x="1768117" y="887173"/>
                </a:cubicBezTo>
                <a:cubicBezTo>
                  <a:pt x="1396642" y="966548"/>
                  <a:pt x="964842" y="1207848"/>
                  <a:pt x="663217" y="1153873"/>
                </a:cubicBezTo>
                <a:cubicBezTo>
                  <a:pt x="399295" y="1106645"/>
                  <a:pt x="215592" y="838208"/>
                  <a:pt x="35535" y="642090"/>
                </a:cubicBezTo>
                <a:lnTo>
                  <a:pt x="0" y="6058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xmlns="" id="{6437A46A-A803-41AF-9205-3138E332B71A}"/>
              </a:ext>
            </a:extLst>
          </p:cNvPr>
          <p:cNvSpPr/>
          <p:nvPr userDrawn="1"/>
        </p:nvSpPr>
        <p:spPr>
          <a:xfrm>
            <a:off x="6131164" y="3962732"/>
            <a:ext cx="5772150" cy="2705100"/>
          </a:xfrm>
          <a:custGeom>
            <a:avLst/>
            <a:gdLst>
              <a:gd name="connsiteX0" fmla="*/ 0 w 2261456"/>
              <a:gd name="connsiteY0" fmla="*/ 1333500 h 1333500"/>
              <a:gd name="connsiteX1" fmla="*/ 1524000 w 2261456"/>
              <a:gd name="connsiteY1" fmla="*/ 1276350 h 1333500"/>
              <a:gd name="connsiteX2" fmla="*/ 2190750 w 2261456"/>
              <a:gd name="connsiteY2" fmla="*/ 742950 h 1333500"/>
              <a:gd name="connsiteX3" fmla="*/ 2209800 w 2261456"/>
              <a:gd name="connsiteY3" fmla="*/ 0 h 1333500"/>
              <a:gd name="connsiteX0" fmla="*/ 0 w 2376070"/>
              <a:gd name="connsiteY0" fmla="*/ 2000250 h 2000250"/>
              <a:gd name="connsiteX1" fmla="*/ 1524000 w 2376070"/>
              <a:gd name="connsiteY1" fmla="*/ 1943100 h 2000250"/>
              <a:gd name="connsiteX2" fmla="*/ 2190750 w 2376070"/>
              <a:gd name="connsiteY2" fmla="*/ 1409700 h 2000250"/>
              <a:gd name="connsiteX3" fmla="*/ 2362200 w 2376070"/>
              <a:gd name="connsiteY3" fmla="*/ 0 h 2000250"/>
              <a:gd name="connsiteX0" fmla="*/ 0 w 5786020"/>
              <a:gd name="connsiteY0" fmla="*/ 2705100 h 2705100"/>
              <a:gd name="connsiteX1" fmla="*/ 4933950 w 5786020"/>
              <a:gd name="connsiteY1" fmla="*/ 1943100 h 2705100"/>
              <a:gd name="connsiteX2" fmla="*/ 5600700 w 5786020"/>
              <a:gd name="connsiteY2" fmla="*/ 1409700 h 2705100"/>
              <a:gd name="connsiteX3" fmla="*/ 5772150 w 5786020"/>
              <a:gd name="connsiteY3" fmla="*/ 0 h 2705100"/>
              <a:gd name="connsiteX0" fmla="*/ 0 w 5786020"/>
              <a:gd name="connsiteY0" fmla="*/ 2705100 h 2705100"/>
              <a:gd name="connsiteX1" fmla="*/ 4933950 w 5786020"/>
              <a:gd name="connsiteY1" fmla="*/ 1943100 h 2705100"/>
              <a:gd name="connsiteX2" fmla="*/ 5600700 w 5786020"/>
              <a:gd name="connsiteY2" fmla="*/ 1409700 h 2705100"/>
              <a:gd name="connsiteX3" fmla="*/ 5772150 w 5786020"/>
              <a:gd name="connsiteY3" fmla="*/ 0 h 2705100"/>
              <a:gd name="connsiteX0" fmla="*/ 0 w 5772150"/>
              <a:gd name="connsiteY0" fmla="*/ 2705100 h 2705100"/>
              <a:gd name="connsiteX1" fmla="*/ 4933950 w 5772150"/>
              <a:gd name="connsiteY1" fmla="*/ 1943100 h 2705100"/>
              <a:gd name="connsiteX2" fmla="*/ 5772150 w 5772150"/>
              <a:gd name="connsiteY2" fmla="*/ 0 h 2705100"/>
              <a:gd name="connsiteX0" fmla="*/ 0 w 5772150"/>
              <a:gd name="connsiteY0" fmla="*/ 2705100 h 2705100"/>
              <a:gd name="connsiteX1" fmla="*/ 5010150 w 5772150"/>
              <a:gd name="connsiteY1" fmla="*/ 1828800 h 2705100"/>
              <a:gd name="connsiteX2" fmla="*/ 5772150 w 5772150"/>
              <a:gd name="connsiteY2" fmla="*/ 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2150" h="2705100">
                <a:moveTo>
                  <a:pt x="0" y="2705100"/>
                </a:moveTo>
                <a:cubicBezTo>
                  <a:pt x="2063750" y="1346200"/>
                  <a:pt x="4048125" y="2279650"/>
                  <a:pt x="5010150" y="1828800"/>
                </a:cubicBezTo>
                <a:cubicBezTo>
                  <a:pt x="5972175" y="1377950"/>
                  <a:pt x="5597525" y="404812"/>
                  <a:pt x="5772150" y="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45">
            <a:extLst>
              <a:ext uri="{FF2B5EF4-FFF2-40B4-BE49-F238E27FC236}">
                <a16:creationId xmlns:a16="http://schemas.microsoft.com/office/drawing/2014/main" xmlns="" id="{DA263995-3AE4-44DA-AF79-8DC8F9618CA9}"/>
              </a:ext>
            </a:extLst>
          </p:cNvPr>
          <p:cNvSpPr/>
          <p:nvPr userDrawn="1"/>
        </p:nvSpPr>
        <p:spPr>
          <a:xfrm rot="19158148">
            <a:off x="3678913" y="1130954"/>
            <a:ext cx="1855502" cy="3852376"/>
          </a:xfrm>
          <a:custGeom>
            <a:avLst/>
            <a:gdLst>
              <a:gd name="connsiteX0" fmla="*/ 0 w 2400300"/>
              <a:gd name="connsiteY0" fmla="*/ 1200150 h 2400300"/>
              <a:gd name="connsiteX1" fmla="*/ 1200150 w 2400300"/>
              <a:gd name="connsiteY1" fmla="*/ 0 h 2400300"/>
              <a:gd name="connsiteX2" fmla="*/ 2400300 w 2400300"/>
              <a:gd name="connsiteY2" fmla="*/ 1200150 h 2400300"/>
              <a:gd name="connsiteX3" fmla="*/ 1200150 w 2400300"/>
              <a:gd name="connsiteY3" fmla="*/ 2400300 h 2400300"/>
              <a:gd name="connsiteX4" fmla="*/ 0 w 2400300"/>
              <a:gd name="connsiteY4" fmla="*/ 1200150 h 2400300"/>
              <a:gd name="connsiteX0" fmla="*/ 1200150 w 2400300"/>
              <a:gd name="connsiteY0" fmla="*/ 2400300 h 2491740"/>
              <a:gd name="connsiteX1" fmla="*/ 0 w 2400300"/>
              <a:gd name="connsiteY1" fmla="*/ 1200150 h 2491740"/>
              <a:gd name="connsiteX2" fmla="*/ 1200150 w 2400300"/>
              <a:gd name="connsiteY2" fmla="*/ 0 h 2491740"/>
              <a:gd name="connsiteX3" fmla="*/ 2400300 w 2400300"/>
              <a:gd name="connsiteY3" fmla="*/ 1200150 h 2491740"/>
              <a:gd name="connsiteX4" fmla="*/ 1291590 w 2400300"/>
              <a:gd name="connsiteY4" fmla="*/ 2491740 h 2491740"/>
              <a:gd name="connsiteX0" fmla="*/ 0 w 2400300"/>
              <a:gd name="connsiteY0" fmla="*/ 1200150 h 2491740"/>
              <a:gd name="connsiteX1" fmla="*/ 1200150 w 2400300"/>
              <a:gd name="connsiteY1" fmla="*/ 0 h 2491740"/>
              <a:gd name="connsiteX2" fmla="*/ 2400300 w 2400300"/>
              <a:gd name="connsiteY2" fmla="*/ 1200150 h 2491740"/>
              <a:gd name="connsiteX3" fmla="*/ 1291590 w 2400300"/>
              <a:gd name="connsiteY3" fmla="*/ 2491740 h 2491740"/>
              <a:gd name="connsiteX0" fmla="*/ 0 w 1200150"/>
              <a:gd name="connsiteY0" fmla="*/ 0 h 2491740"/>
              <a:gd name="connsiteX1" fmla="*/ 1200150 w 1200150"/>
              <a:gd name="connsiteY1" fmla="*/ 1200150 h 2491740"/>
              <a:gd name="connsiteX2" fmla="*/ 91440 w 1200150"/>
              <a:gd name="connsiteY2" fmla="*/ 2491740 h 249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2491740">
                <a:moveTo>
                  <a:pt x="0" y="0"/>
                </a:moveTo>
                <a:cubicBezTo>
                  <a:pt x="662825" y="0"/>
                  <a:pt x="1200150" y="537325"/>
                  <a:pt x="1200150" y="1200150"/>
                </a:cubicBezTo>
                <a:cubicBezTo>
                  <a:pt x="1200150" y="1862975"/>
                  <a:pt x="662825" y="2400300"/>
                  <a:pt x="91440" y="249174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45">
            <a:extLst>
              <a:ext uri="{FF2B5EF4-FFF2-40B4-BE49-F238E27FC236}">
                <a16:creationId xmlns:a16="http://schemas.microsoft.com/office/drawing/2014/main" xmlns="" id="{13477898-240B-463D-9D56-E3FBEEAFF09C}"/>
              </a:ext>
            </a:extLst>
          </p:cNvPr>
          <p:cNvSpPr/>
          <p:nvPr userDrawn="1"/>
        </p:nvSpPr>
        <p:spPr>
          <a:xfrm rot="8559792">
            <a:off x="7998704" y="4147820"/>
            <a:ext cx="1855502" cy="1855502"/>
          </a:xfrm>
          <a:custGeom>
            <a:avLst/>
            <a:gdLst>
              <a:gd name="connsiteX0" fmla="*/ 0 w 2400300"/>
              <a:gd name="connsiteY0" fmla="*/ 1200150 h 2400300"/>
              <a:gd name="connsiteX1" fmla="*/ 1200150 w 2400300"/>
              <a:gd name="connsiteY1" fmla="*/ 0 h 2400300"/>
              <a:gd name="connsiteX2" fmla="*/ 2400300 w 2400300"/>
              <a:gd name="connsiteY2" fmla="*/ 1200150 h 2400300"/>
              <a:gd name="connsiteX3" fmla="*/ 1200150 w 2400300"/>
              <a:gd name="connsiteY3" fmla="*/ 2400300 h 2400300"/>
              <a:gd name="connsiteX4" fmla="*/ 0 w 2400300"/>
              <a:gd name="connsiteY4" fmla="*/ 1200150 h 2400300"/>
              <a:gd name="connsiteX0" fmla="*/ 1200150 w 2400300"/>
              <a:gd name="connsiteY0" fmla="*/ 2400300 h 2491740"/>
              <a:gd name="connsiteX1" fmla="*/ 0 w 2400300"/>
              <a:gd name="connsiteY1" fmla="*/ 1200150 h 2491740"/>
              <a:gd name="connsiteX2" fmla="*/ 1200150 w 2400300"/>
              <a:gd name="connsiteY2" fmla="*/ 0 h 2491740"/>
              <a:gd name="connsiteX3" fmla="*/ 2400300 w 2400300"/>
              <a:gd name="connsiteY3" fmla="*/ 1200150 h 2491740"/>
              <a:gd name="connsiteX4" fmla="*/ 1291590 w 2400300"/>
              <a:gd name="connsiteY4" fmla="*/ 2491740 h 2491740"/>
              <a:gd name="connsiteX0" fmla="*/ 0 w 2400300"/>
              <a:gd name="connsiteY0" fmla="*/ 1200150 h 2491740"/>
              <a:gd name="connsiteX1" fmla="*/ 1200150 w 2400300"/>
              <a:gd name="connsiteY1" fmla="*/ 0 h 2491740"/>
              <a:gd name="connsiteX2" fmla="*/ 2400300 w 2400300"/>
              <a:gd name="connsiteY2" fmla="*/ 1200150 h 2491740"/>
              <a:gd name="connsiteX3" fmla="*/ 1291590 w 2400300"/>
              <a:gd name="connsiteY3" fmla="*/ 2491740 h 2491740"/>
              <a:gd name="connsiteX0" fmla="*/ 0 w 1200150"/>
              <a:gd name="connsiteY0" fmla="*/ 0 h 2491740"/>
              <a:gd name="connsiteX1" fmla="*/ 1200150 w 1200150"/>
              <a:gd name="connsiteY1" fmla="*/ 1200150 h 2491740"/>
              <a:gd name="connsiteX2" fmla="*/ 91440 w 1200150"/>
              <a:gd name="connsiteY2" fmla="*/ 2491740 h 2491740"/>
              <a:gd name="connsiteX0" fmla="*/ 0 w 1200150"/>
              <a:gd name="connsiteY0" fmla="*/ 0 h 1200150"/>
              <a:gd name="connsiteX1" fmla="*/ 1200150 w 1200150"/>
              <a:gd name="connsiteY1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0150" h="1200150">
                <a:moveTo>
                  <a:pt x="0" y="0"/>
                </a:moveTo>
                <a:cubicBezTo>
                  <a:pt x="662825" y="0"/>
                  <a:pt x="1200150" y="537325"/>
                  <a:pt x="1200150" y="120015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E1890F8D-5A8A-4028-B1B8-07D37D89EA37}"/>
              </a:ext>
            </a:extLst>
          </p:cNvPr>
          <p:cNvSpPr/>
          <p:nvPr userDrawn="1"/>
        </p:nvSpPr>
        <p:spPr>
          <a:xfrm flipV="1">
            <a:off x="2496393" y="97381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1E03BE11-0E87-4AA9-A278-0D88F4AD71F5}"/>
              </a:ext>
            </a:extLst>
          </p:cNvPr>
          <p:cNvSpPr/>
          <p:nvPr userDrawn="1"/>
        </p:nvSpPr>
        <p:spPr>
          <a:xfrm flipV="1">
            <a:off x="3313102" y="301678"/>
            <a:ext cx="185970" cy="185970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93A08366-829A-4987-B52B-13E72C563CCF}"/>
              </a:ext>
            </a:extLst>
          </p:cNvPr>
          <p:cNvSpPr/>
          <p:nvPr userDrawn="1"/>
        </p:nvSpPr>
        <p:spPr>
          <a:xfrm rot="7560883" flipV="1">
            <a:off x="11369429" y="3559617"/>
            <a:ext cx="224715" cy="22471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FB14300D-4652-40A6-85A4-29C531E1035F}"/>
              </a:ext>
            </a:extLst>
          </p:cNvPr>
          <p:cNvSpPr/>
          <p:nvPr userDrawn="1"/>
        </p:nvSpPr>
        <p:spPr>
          <a:xfrm flipV="1">
            <a:off x="11258550" y="3259143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2E84FFDC-C6CB-4A28-BBA9-0130A215782E}"/>
              </a:ext>
            </a:extLst>
          </p:cNvPr>
          <p:cNvSpPr/>
          <p:nvPr userDrawn="1"/>
        </p:nvSpPr>
        <p:spPr>
          <a:xfrm rot="7560883" flipV="1">
            <a:off x="252391" y="1157994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xmlns="" id="{0515DE40-EE2D-4CBE-BFAF-E7D03C33B34B}"/>
              </a:ext>
            </a:extLst>
          </p:cNvPr>
          <p:cNvSpPr/>
          <p:nvPr userDrawn="1"/>
        </p:nvSpPr>
        <p:spPr>
          <a:xfrm rot="7560883" flipV="1">
            <a:off x="352989" y="583791"/>
            <a:ext cx="154983" cy="154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222B4A7E-2188-479B-B306-6543F8003573}"/>
              </a:ext>
            </a:extLst>
          </p:cNvPr>
          <p:cNvSpPr/>
          <p:nvPr userDrawn="1"/>
        </p:nvSpPr>
        <p:spPr>
          <a:xfrm flipV="1">
            <a:off x="8969926" y="6209852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DC0AC206-2983-466D-8E58-8E760142E1EC}"/>
              </a:ext>
            </a:extLst>
          </p:cNvPr>
          <p:cNvSpPr/>
          <p:nvPr userDrawn="1"/>
        </p:nvSpPr>
        <p:spPr>
          <a:xfrm flipV="1">
            <a:off x="6159260" y="5953312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Полилиния: фигура 25">
            <a:extLst>
              <a:ext uri="{FF2B5EF4-FFF2-40B4-BE49-F238E27FC236}">
                <a16:creationId xmlns:a16="http://schemas.microsoft.com/office/drawing/2014/main" xmlns="" id="{A08975C1-AC92-4698-8FF4-E290C3F9774C}"/>
              </a:ext>
            </a:extLst>
          </p:cNvPr>
          <p:cNvSpPr/>
          <p:nvPr userDrawn="1"/>
        </p:nvSpPr>
        <p:spPr>
          <a:xfrm>
            <a:off x="3619500" y="-228656"/>
            <a:ext cx="8686800" cy="1847906"/>
          </a:xfrm>
          <a:custGeom>
            <a:avLst/>
            <a:gdLst>
              <a:gd name="connsiteX0" fmla="*/ 0 w 10344150"/>
              <a:gd name="connsiteY0" fmla="*/ 0 h 2609850"/>
              <a:gd name="connsiteX1" fmla="*/ 1485900 w 10344150"/>
              <a:gd name="connsiteY1" fmla="*/ 781050 h 2609850"/>
              <a:gd name="connsiteX2" fmla="*/ 3009900 w 10344150"/>
              <a:gd name="connsiteY2" fmla="*/ 1257300 h 2609850"/>
              <a:gd name="connsiteX3" fmla="*/ 4838700 w 10344150"/>
              <a:gd name="connsiteY3" fmla="*/ 590550 h 2609850"/>
              <a:gd name="connsiteX4" fmla="*/ 7524750 w 10344150"/>
              <a:gd name="connsiteY4" fmla="*/ 1219200 h 2609850"/>
              <a:gd name="connsiteX5" fmla="*/ 9010650 w 10344150"/>
              <a:gd name="connsiteY5" fmla="*/ 1085850 h 2609850"/>
              <a:gd name="connsiteX6" fmla="*/ 9772650 w 10344150"/>
              <a:gd name="connsiteY6" fmla="*/ 1714500 h 2609850"/>
              <a:gd name="connsiteX7" fmla="*/ 10344150 w 10344150"/>
              <a:gd name="connsiteY7" fmla="*/ 2609850 h 2609850"/>
              <a:gd name="connsiteX0" fmla="*/ 0 w 8858250"/>
              <a:gd name="connsiteY0" fmla="*/ 190555 h 2019355"/>
              <a:gd name="connsiteX1" fmla="*/ 1524000 w 8858250"/>
              <a:gd name="connsiteY1" fmla="*/ 666805 h 2019355"/>
              <a:gd name="connsiteX2" fmla="*/ 3352800 w 8858250"/>
              <a:gd name="connsiteY2" fmla="*/ 55 h 2019355"/>
              <a:gd name="connsiteX3" fmla="*/ 6038850 w 8858250"/>
              <a:gd name="connsiteY3" fmla="*/ 628705 h 2019355"/>
              <a:gd name="connsiteX4" fmla="*/ 7524750 w 8858250"/>
              <a:gd name="connsiteY4" fmla="*/ 495355 h 2019355"/>
              <a:gd name="connsiteX5" fmla="*/ 8286750 w 8858250"/>
              <a:gd name="connsiteY5" fmla="*/ 1124005 h 2019355"/>
              <a:gd name="connsiteX6" fmla="*/ 8858250 w 8858250"/>
              <a:gd name="connsiteY6" fmla="*/ 2019355 h 2019355"/>
              <a:gd name="connsiteX0" fmla="*/ 0 w 8686800"/>
              <a:gd name="connsiteY0" fmla="*/ 190555 h 1847905"/>
              <a:gd name="connsiteX1" fmla="*/ 1524000 w 8686800"/>
              <a:gd name="connsiteY1" fmla="*/ 666805 h 1847905"/>
              <a:gd name="connsiteX2" fmla="*/ 3352800 w 8686800"/>
              <a:gd name="connsiteY2" fmla="*/ 55 h 1847905"/>
              <a:gd name="connsiteX3" fmla="*/ 6038850 w 8686800"/>
              <a:gd name="connsiteY3" fmla="*/ 628705 h 1847905"/>
              <a:gd name="connsiteX4" fmla="*/ 7524750 w 8686800"/>
              <a:gd name="connsiteY4" fmla="*/ 495355 h 1847905"/>
              <a:gd name="connsiteX5" fmla="*/ 8286750 w 8686800"/>
              <a:gd name="connsiteY5" fmla="*/ 1124005 h 1847905"/>
              <a:gd name="connsiteX6" fmla="*/ 8686800 w 8686800"/>
              <a:gd name="connsiteY6" fmla="*/ 1847905 h 1847905"/>
              <a:gd name="connsiteX0" fmla="*/ 0 w 8686800"/>
              <a:gd name="connsiteY0" fmla="*/ 190555 h 1847905"/>
              <a:gd name="connsiteX1" fmla="*/ 1524000 w 8686800"/>
              <a:gd name="connsiteY1" fmla="*/ 666805 h 1847905"/>
              <a:gd name="connsiteX2" fmla="*/ 3352800 w 8686800"/>
              <a:gd name="connsiteY2" fmla="*/ 55 h 1847905"/>
              <a:gd name="connsiteX3" fmla="*/ 6038850 w 8686800"/>
              <a:gd name="connsiteY3" fmla="*/ 628705 h 1847905"/>
              <a:gd name="connsiteX4" fmla="*/ 7524750 w 8686800"/>
              <a:gd name="connsiteY4" fmla="*/ 495355 h 1847905"/>
              <a:gd name="connsiteX5" fmla="*/ 8686800 w 8686800"/>
              <a:gd name="connsiteY5" fmla="*/ 1847905 h 1847905"/>
              <a:gd name="connsiteX0" fmla="*/ 0 w 8686800"/>
              <a:gd name="connsiteY0" fmla="*/ 190556 h 1847906"/>
              <a:gd name="connsiteX1" fmla="*/ 1524000 w 8686800"/>
              <a:gd name="connsiteY1" fmla="*/ 666806 h 1847906"/>
              <a:gd name="connsiteX2" fmla="*/ 3352800 w 8686800"/>
              <a:gd name="connsiteY2" fmla="*/ 56 h 1847906"/>
              <a:gd name="connsiteX3" fmla="*/ 6038850 w 8686800"/>
              <a:gd name="connsiteY3" fmla="*/ 628706 h 1847906"/>
              <a:gd name="connsiteX4" fmla="*/ 7829550 w 8686800"/>
              <a:gd name="connsiteY4" fmla="*/ 609656 h 1847906"/>
              <a:gd name="connsiteX5" fmla="*/ 8686800 w 8686800"/>
              <a:gd name="connsiteY5" fmla="*/ 1847906 h 18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86800" h="1847906">
                <a:moveTo>
                  <a:pt x="0" y="190556"/>
                </a:moveTo>
                <a:cubicBezTo>
                  <a:pt x="501650" y="400106"/>
                  <a:pt x="965200" y="698556"/>
                  <a:pt x="1524000" y="666806"/>
                </a:cubicBezTo>
                <a:cubicBezTo>
                  <a:pt x="2082800" y="635056"/>
                  <a:pt x="2600325" y="6406"/>
                  <a:pt x="3352800" y="56"/>
                </a:cubicBezTo>
                <a:cubicBezTo>
                  <a:pt x="4105275" y="-6294"/>
                  <a:pt x="5292725" y="527106"/>
                  <a:pt x="6038850" y="628706"/>
                </a:cubicBezTo>
                <a:cubicBezTo>
                  <a:pt x="6784975" y="730306"/>
                  <a:pt x="7388225" y="406456"/>
                  <a:pt x="7829550" y="609656"/>
                </a:cubicBezTo>
                <a:cubicBezTo>
                  <a:pt x="8270875" y="812856"/>
                  <a:pt x="8444706" y="1566125"/>
                  <a:pt x="8686800" y="1847906"/>
                </a:cubicBezTo>
              </a:path>
            </a:pathLst>
          </a:custGeom>
          <a:noFill/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: фигура 26">
            <a:extLst>
              <a:ext uri="{FF2B5EF4-FFF2-40B4-BE49-F238E27FC236}">
                <a16:creationId xmlns:a16="http://schemas.microsoft.com/office/drawing/2014/main" xmlns="" id="{FAB2D2BA-B625-4756-AC8E-E0ABD90EAEBB}"/>
              </a:ext>
            </a:extLst>
          </p:cNvPr>
          <p:cNvSpPr/>
          <p:nvPr userDrawn="1"/>
        </p:nvSpPr>
        <p:spPr>
          <a:xfrm>
            <a:off x="-95250" y="3638550"/>
            <a:ext cx="2603281" cy="3388271"/>
          </a:xfrm>
          <a:custGeom>
            <a:avLst/>
            <a:gdLst>
              <a:gd name="connsiteX0" fmla="*/ 3231931 w 3346609"/>
              <a:gd name="connsiteY0" fmla="*/ 4461641 h 4477226"/>
              <a:gd name="connsiteX1" fmla="*/ 3184634 w 3346609"/>
              <a:gd name="connsiteY1" fmla="*/ 4414345 h 4477226"/>
              <a:gd name="connsiteX2" fmla="*/ 1671145 w 3346609"/>
              <a:gd name="connsiteY2" fmla="*/ 3957145 h 4477226"/>
              <a:gd name="connsiteX3" fmla="*/ 709448 w 3346609"/>
              <a:gd name="connsiteY3" fmla="*/ 3641835 h 4477226"/>
              <a:gd name="connsiteX4" fmla="*/ 835572 w 3346609"/>
              <a:gd name="connsiteY4" fmla="*/ 2096814 h 4477226"/>
              <a:gd name="connsiteX5" fmla="*/ 0 w 3346609"/>
              <a:gd name="connsiteY5" fmla="*/ 0 h 4477226"/>
              <a:gd name="connsiteX0" fmla="*/ 3231931 w 3231931"/>
              <a:gd name="connsiteY0" fmla="*/ 4461641 h 4461641"/>
              <a:gd name="connsiteX1" fmla="*/ 1671145 w 3231931"/>
              <a:gd name="connsiteY1" fmla="*/ 3957145 h 4461641"/>
              <a:gd name="connsiteX2" fmla="*/ 709448 w 3231931"/>
              <a:gd name="connsiteY2" fmla="*/ 3641835 h 4461641"/>
              <a:gd name="connsiteX3" fmla="*/ 835572 w 3231931"/>
              <a:gd name="connsiteY3" fmla="*/ 2096814 h 4461641"/>
              <a:gd name="connsiteX4" fmla="*/ 0 w 3231931"/>
              <a:gd name="connsiteY4" fmla="*/ 0 h 4461641"/>
              <a:gd name="connsiteX0" fmla="*/ 2965231 w 2965231"/>
              <a:gd name="connsiteY0" fmla="*/ 4252091 h 4252091"/>
              <a:gd name="connsiteX1" fmla="*/ 1671145 w 2965231"/>
              <a:gd name="connsiteY1" fmla="*/ 3957145 h 4252091"/>
              <a:gd name="connsiteX2" fmla="*/ 709448 w 2965231"/>
              <a:gd name="connsiteY2" fmla="*/ 3641835 h 4252091"/>
              <a:gd name="connsiteX3" fmla="*/ 835572 w 2965231"/>
              <a:gd name="connsiteY3" fmla="*/ 2096814 h 4252091"/>
              <a:gd name="connsiteX4" fmla="*/ 0 w 2965231"/>
              <a:gd name="connsiteY4" fmla="*/ 0 h 4252091"/>
              <a:gd name="connsiteX0" fmla="*/ 2965231 w 2965231"/>
              <a:gd name="connsiteY0" fmla="*/ 4252091 h 4252091"/>
              <a:gd name="connsiteX1" fmla="*/ 1671145 w 2965231"/>
              <a:gd name="connsiteY1" fmla="*/ 3957145 h 4252091"/>
              <a:gd name="connsiteX2" fmla="*/ 709448 w 2965231"/>
              <a:gd name="connsiteY2" fmla="*/ 3641835 h 4252091"/>
              <a:gd name="connsiteX3" fmla="*/ 835572 w 2965231"/>
              <a:gd name="connsiteY3" fmla="*/ 2096814 h 4252091"/>
              <a:gd name="connsiteX4" fmla="*/ 361950 w 2965231"/>
              <a:gd name="connsiteY4" fmla="*/ 863820 h 4252091"/>
              <a:gd name="connsiteX5" fmla="*/ 0 w 2965231"/>
              <a:gd name="connsiteY5" fmla="*/ 0 h 4252091"/>
              <a:gd name="connsiteX0" fmla="*/ 2603281 w 2603281"/>
              <a:gd name="connsiteY0" fmla="*/ 3388271 h 3388271"/>
              <a:gd name="connsiteX1" fmla="*/ 1309195 w 2603281"/>
              <a:gd name="connsiteY1" fmla="*/ 3093325 h 3388271"/>
              <a:gd name="connsiteX2" fmla="*/ 347498 w 2603281"/>
              <a:gd name="connsiteY2" fmla="*/ 2778015 h 3388271"/>
              <a:gd name="connsiteX3" fmla="*/ 473622 w 2603281"/>
              <a:gd name="connsiteY3" fmla="*/ 1232994 h 3388271"/>
              <a:gd name="connsiteX4" fmla="*/ 0 w 2603281"/>
              <a:gd name="connsiteY4" fmla="*/ 0 h 338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281" h="3388271">
                <a:moveTo>
                  <a:pt x="2603281" y="3388271"/>
                </a:moveTo>
                <a:cubicBezTo>
                  <a:pt x="2171919" y="3289956"/>
                  <a:pt x="1685159" y="3195034"/>
                  <a:pt x="1309195" y="3093325"/>
                </a:cubicBezTo>
                <a:cubicBezTo>
                  <a:pt x="933231" y="2991616"/>
                  <a:pt x="486760" y="3088070"/>
                  <a:pt x="347498" y="2778015"/>
                </a:cubicBezTo>
                <a:cubicBezTo>
                  <a:pt x="208236" y="2467960"/>
                  <a:pt x="531538" y="1695997"/>
                  <a:pt x="473622" y="1232994"/>
                </a:cubicBezTo>
                <a:cubicBezTo>
                  <a:pt x="415706" y="769992"/>
                  <a:pt x="139262" y="349469"/>
                  <a:pt x="0" y="0"/>
                </a:cubicBezTo>
              </a:path>
            </a:pathLst>
          </a:custGeom>
          <a:noFill/>
          <a:ln w="28575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xmlns="" id="{9B44F904-4E0A-4D7F-A777-9C2CBB129C03}"/>
              </a:ext>
            </a:extLst>
          </p:cNvPr>
          <p:cNvSpPr/>
          <p:nvPr userDrawn="1"/>
        </p:nvSpPr>
        <p:spPr>
          <a:xfrm rot="7560883" flipV="1">
            <a:off x="461233" y="6551908"/>
            <a:ext cx="154983" cy="154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xmlns="" id="{7EC88D26-5C5E-4D9D-A0FA-13D135EF224C}"/>
              </a:ext>
            </a:extLst>
          </p:cNvPr>
          <p:cNvSpPr/>
          <p:nvPr userDrawn="1"/>
        </p:nvSpPr>
        <p:spPr>
          <a:xfrm flipV="1">
            <a:off x="603875" y="5939317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олилиния: фигура 29">
            <a:extLst>
              <a:ext uri="{FF2B5EF4-FFF2-40B4-BE49-F238E27FC236}">
                <a16:creationId xmlns:a16="http://schemas.microsoft.com/office/drawing/2014/main" xmlns="" id="{3CB1C3A5-6B64-4800-BDCB-4A1D7E3CEEBF}"/>
              </a:ext>
            </a:extLst>
          </p:cNvPr>
          <p:cNvSpPr/>
          <p:nvPr userDrawn="1"/>
        </p:nvSpPr>
        <p:spPr>
          <a:xfrm>
            <a:off x="-149629" y="3175462"/>
            <a:ext cx="4073236" cy="3896001"/>
          </a:xfrm>
          <a:custGeom>
            <a:avLst/>
            <a:gdLst>
              <a:gd name="connsiteX0" fmla="*/ 0 w 4073236"/>
              <a:gd name="connsiteY0" fmla="*/ 0 h 3912895"/>
              <a:gd name="connsiteX1" fmla="*/ 315884 w 4073236"/>
              <a:gd name="connsiteY1" fmla="*/ 1645920 h 3912895"/>
              <a:gd name="connsiteX2" fmla="*/ 548640 w 4073236"/>
              <a:gd name="connsiteY2" fmla="*/ 2859578 h 3912895"/>
              <a:gd name="connsiteX3" fmla="*/ 382385 w 4073236"/>
              <a:gd name="connsiteY3" fmla="*/ 3690851 h 3912895"/>
              <a:gd name="connsiteX4" fmla="*/ 1396538 w 4073236"/>
              <a:gd name="connsiteY4" fmla="*/ 3906982 h 3912895"/>
              <a:gd name="connsiteX5" fmla="*/ 2443942 w 4073236"/>
              <a:gd name="connsiteY5" fmla="*/ 3524596 h 3912895"/>
              <a:gd name="connsiteX6" fmla="*/ 4073236 w 4073236"/>
              <a:gd name="connsiteY6" fmla="*/ 3857105 h 391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3236" h="3912895">
                <a:moveTo>
                  <a:pt x="0" y="0"/>
                </a:moveTo>
                <a:lnTo>
                  <a:pt x="315884" y="1645920"/>
                </a:lnTo>
                <a:cubicBezTo>
                  <a:pt x="407324" y="2122516"/>
                  <a:pt x="537557" y="2518756"/>
                  <a:pt x="548640" y="2859578"/>
                </a:cubicBezTo>
                <a:cubicBezTo>
                  <a:pt x="559723" y="3200400"/>
                  <a:pt x="241069" y="3516284"/>
                  <a:pt x="382385" y="3690851"/>
                </a:cubicBezTo>
                <a:cubicBezTo>
                  <a:pt x="523701" y="3865418"/>
                  <a:pt x="1052945" y="3934691"/>
                  <a:pt x="1396538" y="3906982"/>
                </a:cubicBezTo>
                <a:cubicBezTo>
                  <a:pt x="1740131" y="3879273"/>
                  <a:pt x="1997826" y="3532909"/>
                  <a:pt x="2443942" y="3524596"/>
                </a:cubicBezTo>
                <a:cubicBezTo>
                  <a:pt x="2890058" y="3516283"/>
                  <a:pt x="3481647" y="3686694"/>
                  <a:pt x="4073236" y="385710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Текст 69">
            <a:extLst>
              <a:ext uri="{FF2B5EF4-FFF2-40B4-BE49-F238E27FC236}">
                <a16:creationId xmlns:a16="http://schemas.microsoft.com/office/drawing/2014/main" xmlns="" id="{078E5E54-31AC-43F4-B993-1E2B2BCAD88E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819149" y="689870"/>
            <a:ext cx="9869047" cy="3597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2800" kern="1200" dirty="0" smtClean="0">
                <a:solidFill>
                  <a:schemeClr val="bg1"/>
                </a:solidFill>
                <a:latin typeface="Oswald SemiBold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7" name="Текст 54">
            <a:extLst>
              <a:ext uri="{FF2B5EF4-FFF2-40B4-BE49-F238E27FC236}">
                <a16:creationId xmlns:a16="http://schemas.microsoft.com/office/drawing/2014/main" xmlns="" id="{835E00D7-4D8F-47B7-9D82-7557ED31DB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94367" y="3292380"/>
            <a:ext cx="1858276" cy="1087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ru-RU" sz="2400" kern="1200" smtClean="0">
                <a:solidFill>
                  <a:schemeClr val="bg1"/>
                </a:solidFill>
                <a:latin typeface="Montserrat Bold" panose="00000800000000000000" pitchFamily="2" charset="-52"/>
                <a:ea typeface="Cooper Hewitt" pitchFamily="50" charset="0"/>
                <a:cs typeface="+mn-cs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58" name="Текст 54">
            <a:extLst>
              <a:ext uri="{FF2B5EF4-FFF2-40B4-BE49-F238E27FC236}">
                <a16:creationId xmlns:a16="http://schemas.microsoft.com/office/drawing/2014/main" xmlns="" id="{44F87168-FC4F-4DC3-925B-E0C055021C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97465" y="3292380"/>
            <a:ext cx="1852025" cy="10874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ru-RU" sz="2400" kern="1200" smtClean="0">
                <a:solidFill>
                  <a:schemeClr val="bg1"/>
                </a:solidFill>
                <a:latin typeface="Montserrat Bold" panose="00000800000000000000" pitchFamily="2" charset="-52"/>
                <a:ea typeface="Cooper Hewitt" pitchFamily="50" charset="0"/>
                <a:cs typeface="+mn-cs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52112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7" presetClass="emph" presetSubtype="0" repeatCount="indefinite" fill="remove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7" presetClass="emph" presetSubtype="0" repeatCount="indefinite" fill="remove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75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76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7" presetClass="emph" presetSubtype="0" repeatCount="indefinite" fill="remove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7" presetClass="emph" presetSubtype="0" repeatCount="indefinite" fill="remove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15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1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7" presetClass="emph" presetSubtype="0" repeatCount="indefinite" fill="remove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5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4" grpId="0" animBg="1"/>
      <p:bldP spid="44" grpId="0" animBg="1"/>
      <p:bldP spid="8" grpId="0" animBg="1"/>
      <p:bldP spid="14" grpId="0" animBg="1"/>
      <p:bldP spid="15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48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47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250"/>
                        <p:tgtEl>
                          <p:spTgt spid="57"/>
                        </p:tgtEl>
                      </p:cBhvr>
                    </p:animEffect>
                    <p:anim calcmode="lin" valueType="num">
                      <p:cBhvr>
                        <p:cTn dur="125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25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47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250"/>
                        <p:tgtEl>
                          <p:spTgt spid="58"/>
                        </p:tgtEl>
                      </p:cBhvr>
                    </p:animEffect>
                    <p:anim calcmode="lin" valueType="num">
                      <p:cBhvr>
                        <p:cTn dur="125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25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xmlns="" id="{AE77100A-DB01-48EC-91B7-EAE2D123005F}"/>
              </a:ext>
            </a:extLst>
          </p:cNvPr>
          <p:cNvSpPr/>
          <p:nvPr userDrawn="1"/>
        </p:nvSpPr>
        <p:spPr>
          <a:xfrm>
            <a:off x="7263819" y="809960"/>
            <a:ext cx="2401351" cy="1818886"/>
          </a:xfrm>
          <a:custGeom>
            <a:avLst/>
            <a:gdLst>
              <a:gd name="connsiteX0" fmla="*/ 676545 w 3395028"/>
              <a:gd name="connsiteY0" fmla="*/ 1456078 h 2399282"/>
              <a:gd name="connsiteX1" fmla="*/ 1324245 w 3395028"/>
              <a:gd name="connsiteY1" fmla="*/ 1818028 h 2399282"/>
              <a:gd name="connsiteX2" fmla="*/ 1895745 w 3395028"/>
              <a:gd name="connsiteY2" fmla="*/ 2313328 h 2399282"/>
              <a:gd name="connsiteX3" fmla="*/ 2638695 w 3395028"/>
              <a:gd name="connsiteY3" fmla="*/ 2351428 h 2399282"/>
              <a:gd name="connsiteX4" fmla="*/ 2810145 w 3395028"/>
              <a:gd name="connsiteY4" fmla="*/ 1818028 h 2399282"/>
              <a:gd name="connsiteX5" fmla="*/ 3324495 w 3395028"/>
              <a:gd name="connsiteY5" fmla="*/ 1513228 h 2399282"/>
              <a:gd name="connsiteX6" fmla="*/ 3343545 w 3395028"/>
              <a:gd name="connsiteY6" fmla="*/ 789328 h 2399282"/>
              <a:gd name="connsiteX7" fmla="*/ 2886345 w 3395028"/>
              <a:gd name="connsiteY7" fmla="*/ 789328 h 2399282"/>
              <a:gd name="connsiteX8" fmla="*/ 2695845 w 3395028"/>
              <a:gd name="connsiteY8" fmla="*/ 122578 h 2399282"/>
              <a:gd name="connsiteX9" fmla="*/ 1419495 w 3395028"/>
              <a:gd name="connsiteY9" fmla="*/ 65428 h 2399282"/>
              <a:gd name="connsiteX10" fmla="*/ 1190895 w 3395028"/>
              <a:gd name="connsiteY10" fmla="*/ 827428 h 2399282"/>
              <a:gd name="connsiteX11" fmla="*/ 28845 w 3395028"/>
              <a:gd name="connsiteY11" fmla="*/ 1265578 h 2399282"/>
              <a:gd name="connsiteX12" fmla="*/ 466995 w 3395028"/>
              <a:gd name="connsiteY12" fmla="*/ 1513228 h 2399282"/>
              <a:gd name="connsiteX0" fmla="*/ 676545 w 3395028"/>
              <a:gd name="connsiteY0" fmla="*/ 1456078 h 2399282"/>
              <a:gd name="connsiteX1" fmla="*/ 1324245 w 3395028"/>
              <a:gd name="connsiteY1" fmla="*/ 1818028 h 2399282"/>
              <a:gd name="connsiteX2" fmla="*/ 1895745 w 3395028"/>
              <a:gd name="connsiteY2" fmla="*/ 2313328 h 2399282"/>
              <a:gd name="connsiteX3" fmla="*/ 2638695 w 3395028"/>
              <a:gd name="connsiteY3" fmla="*/ 2351428 h 2399282"/>
              <a:gd name="connsiteX4" fmla="*/ 2810145 w 3395028"/>
              <a:gd name="connsiteY4" fmla="*/ 1818028 h 2399282"/>
              <a:gd name="connsiteX5" fmla="*/ 3324495 w 3395028"/>
              <a:gd name="connsiteY5" fmla="*/ 1513228 h 2399282"/>
              <a:gd name="connsiteX6" fmla="*/ 3343545 w 3395028"/>
              <a:gd name="connsiteY6" fmla="*/ 789328 h 2399282"/>
              <a:gd name="connsiteX7" fmla="*/ 2886345 w 3395028"/>
              <a:gd name="connsiteY7" fmla="*/ 789328 h 2399282"/>
              <a:gd name="connsiteX8" fmla="*/ 2695845 w 3395028"/>
              <a:gd name="connsiteY8" fmla="*/ 122578 h 2399282"/>
              <a:gd name="connsiteX9" fmla="*/ 1419495 w 3395028"/>
              <a:gd name="connsiteY9" fmla="*/ 65428 h 2399282"/>
              <a:gd name="connsiteX10" fmla="*/ 1190895 w 3395028"/>
              <a:gd name="connsiteY10" fmla="*/ 827428 h 2399282"/>
              <a:gd name="connsiteX11" fmla="*/ 28845 w 3395028"/>
              <a:gd name="connsiteY11" fmla="*/ 1265578 h 2399282"/>
              <a:gd name="connsiteX12" fmla="*/ 466995 w 3395028"/>
              <a:gd name="connsiteY12" fmla="*/ 1513228 h 2399282"/>
              <a:gd name="connsiteX13" fmla="*/ 676545 w 3395028"/>
              <a:gd name="connsiteY13" fmla="*/ 1456078 h 2399282"/>
              <a:gd name="connsiteX0" fmla="*/ 676545 w 3408030"/>
              <a:gd name="connsiteY0" fmla="*/ 1456078 h 2399282"/>
              <a:gd name="connsiteX1" fmla="*/ 1324245 w 3408030"/>
              <a:gd name="connsiteY1" fmla="*/ 1818028 h 2399282"/>
              <a:gd name="connsiteX2" fmla="*/ 1895745 w 3408030"/>
              <a:gd name="connsiteY2" fmla="*/ 2313328 h 2399282"/>
              <a:gd name="connsiteX3" fmla="*/ 2638695 w 3408030"/>
              <a:gd name="connsiteY3" fmla="*/ 2351428 h 2399282"/>
              <a:gd name="connsiteX4" fmla="*/ 2810145 w 3408030"/>
              <a:gd name="connsiteY4" fmla="*/ 1818028 h 2399282"/>
              <a:gd name="connsiteX5" fmla="*/ 3324495 w 3408030"/>
              <a:gd name="connsiteY5" fmla="*/ 1513228 h 2399282"/>
              <a:gd name="connsiteX6" fmla="*/ 3343545 w 3408030"/>
              <a:gd name="connsiteY6" fmla="*/ 789328 h 2399282"/>
              <a:gd name="connsiteX7" fmla="*/ 2695845 w 3408030"/>
              <a:gd name="connsiteY7" fmla="*/ 122578 h 2399282"/>
              <a:gd name="connsiteX8" fmla="*/ 1419495 w 3408030"/>
              <a:gd name="connsiteY8" fmla="*/ 65428 h 2399282"/>
              <a:gd name="connsiteX9" fmla="*/ 1190895 w 3408030"/>
              <a:gd name="connsiteY9" fmla="*/ 827428 h 2399282"/>
              <a:gd name="connsiteX10" fmla="*/ 28845 w 3408030"/>
              <a:gd name="connsiteY10" fmla="*/ 1265578 h 2399282"/>
              <a:gd name="connsiteX11" fmla="*/ 466995 w 3408030"/>
              <a:gd name="connsiteY11" fmla="*/ 1513228 h 2399282"/>
              <a:gd name="connsiteX12" fmla="*/ 676545 w 3408030"/>
              <a:gd name="connsiteY12" fmla="*/ 1456078 h 2399282"/>
              <a:gd name="connsiteX0" fmla="*/ 466995 w 3408030"/>
              <a:gd name="connsiteY0" fmla="*/ 1513228 h 2399282"/>
              <a:gd name="connsiteX1" fmla="*/ 1324245 w 3408030"/>
              <a:gd name="connsiteY1" fmla="*/ 1818028 h 2399282"/>
              <a:gd name="connsiteX2" fmla="*/ 1895745 w 3408030"/>
              <a:gd name="connsiteY2" fmla="*/ 2313328 h 2399282"/>
              <a:gd name="connsiteX3" fmla="*/ 2638695 w 3408030"/>
              <a:gd name="connsiteY3" fmla="*/ 2351428 h 2399282"/>
              <a:gd name="connsiteX4" fmla="*/ 2810145 w 3408030"/>
              <a:gd name="connsiteY4" fmla="*/ 1818028 h 2399282"/>
              <a:gd name="connsiteX5" fmla="*/ 3324495 w 3408030"/>
              <a:gd name="connsiteY5" fmla="*/ 1513228 h 2399282"/>
              <a:gd name="connsiteX6" fmla="*/ 3343545 w 3408030"/>
              <a:gd name="connsiteY6" fmla="*/ 789328 h 2399282"/>
              <a:gd name="connsiteX7" fmla="*/ 2695845 w 3408030"/>
              <a:gd name="connsiteY7" fmla="*/ 122578 h 2399282"/>
              <a:gd name="connsiteX8" fmla="*/ 1419495 w 3408030"/>
              <a:gd name="connsiteY8" fmla="*/ 65428 h 2399282"/>
              <a:gd name="connsiteX9" fmla="*/ 1190895 w 3408030"/>
              <a:gd name="connsiteY9" fmla="*/ 827428 h 2399282"/>
              <a:gd name="connsiteX10" fmla="*/ 28845 w 3408030"/>
              <a:gd name="connsiteY10" fmla="*/ 1265578 h 2399282"/>
              <a:gd name="connsiteX11" fmla="*/ 466995 w 3408030"/>
              <a:gd name="connsiteY11" fmla="*/ 1513228 h 2399282"/>
              <a:gd name="connsiteX0" fmla="*/ 466995 w 3408030"/>
              <a:gd name="connsiteY0" fmla="*/ 1513228 h 2399282"/>
              <a:gd name="connsiteX1" fmla="*/ 1895745 w 3408030"/>
              <a:gd name="connsiteY1" fmla="*/ 2313328 h 2399282"/>
              <a:gd name="connsiteX2" fmla="*/ 2638695 w 3408030"/>
              <a:gd name="connsiteY2" fmla="*/ 2351428 h 2399282"/>
              <a:gd name="connsiteX3" fmla="*/ 2810145 w 3408030"/>
              <a:gd name="connsiteY3" fmla="*/ 1818028 h 2399282"/>
              <a:gd name="connsiteX4" fmla="*/ 3324495 w 3408030"/>
              <a:gd name="connsiteY4" fmla="*/ 1513228 h 2399282"/>
              <a:gd name="connsiteX5" fmla="*/ 3343545 w 3408030"/>
              <a:gd name="connsiteY5" fmla="*/ 789328 h 2399282"/>
              <a:gd name="connsiteX6" fmla="*/ 2695845 w 3408030"/>
              <a:gd name="connsiteY6" fmla="*/ 122578 h 2399282"/>
              <a:gd name="connsiteX7" fmla="*/ 1419495 w 3408030"/>
              <a:gd name="connsiteY7" fmla="*/ 65428 h 2399282"/>
              <a:gd name="connsiteX8" fmla="*/ 1190895 w 3408030"/>
              <a:gd name="connsiteY8" fmla="*/ 827428 h 2399282"/>
              <a:gd name="connsiteX9" fmla="*/ 28845 w 3408030"/>
              <a:gd name="connsiteY9" fmla="*/ 1265578 h 2399282"/>
              <a:gd name="connsiteX10" fmla="*/ 466995 w 3408030"/>
              <a:gd name="connsiteY10" fmla="*/ 1513228 h 2399282"/>
              <a:gd name="connsiteX0" fmla="*/ 9155 w 3388340"/>
              <a:gd name="connsiteY0" fmla="*/ 1265578 h 2431373"/>
              <a:gd name="connsiteX1" fmla="*/ 1876055 w 3388340"/>
              <a:gd name="connsiteY1" fmla="*/ 2313328 h 2431373"/>
              <a:gd name="connsiteX2" fmla="*/ 2619005 w 3388340"/>
              <a:gd name="connsiteY2" fmla="*/ 2351428 h 2431373"/>
              <a:gd name="connsiteX3" fmla="*/ 2790455 w 3388340"/>
              <a:gd name="connsiteY3" fmla="*/ 1818028 h 2431373"/>
              <a:gd name="connsiteX4" fmla="*/ 3304805 w 3388340"/>
              <a:gd name="connsiteY4" fmla="*/ 1513228 h 2431373"/>
              <a:gd name="connsiteX5" fmla="*/ 3323855 w 3388340"/>
              <a:gd name="connsiteY5" fmla="*/ 789328 h 2431373"/>
              <a:gd name="connsiteX6" fmla="*/ 2676155 w 3388340"/>
              <a:gd name="connsiteY6" fmla="*/ 122578 h 2431373"/>
              <a:gd name="connsiteX7" fmla="*/ 1399805 w 3388340"/>
              <a:gd name="connsiteY7" fmla="*/ 65428 h 2431373"/>
              <a:gd name="connsiteX8" fmla="*/ 1171205 w 3388340"/>
              <a:gd name="connsiteY8" fmla="*/ 827428 h 2431373"/>
              <a:gd name="connsiteX9" fmla="*/ 9155 w 3388340"/>
              <a:gd name="connsiteY9" fmla="*/ 1265578 h 2431373"/>
              <a:gd name="connsiteX0" fmla="*/ 9155 w 3388340"/>
              <a:gd name="connsiteY0" fmla="*/ 1265578 h 2893913"/>
              <a:gd name="connsiteX1" fmla="*/ 1054645 w 3388340"/>
              <a:gd name="connsiteY1" fmla="*/ 2855769 h 2893913"/>
              <a:gd name="connsiteX2" fmla="*/ 2619005 w 3388340"/>
              <a:gd name="connsiteY2" fmla="*/ 2351428 h 2893913"/>
              <a:gd name="connsiteX3" fmla="*/ 2790455 w 3388340"/>
              <a:gd name="connsiteY3" fmla="*/ 1818028 h 2893913"/>
              <a:gd name="connsiteX4" fmla="*/ 3304805 w 3388340"/>
              <a:gd name="connsiteY4" fmla="*/ 1513228 h 2893913"/>
              <a:gd name="connsiteX5" fmla="*/ 3323855 w 3388340"/>
              <a:gd name="connsiteY5" fmla="*/ 789328 h 2893913"/>
              <a:gd name="connsiteX6" fmla="*/ 2676155 w 3388340"/>
              <a:gd name="connsiteY6" fmla="*/ 122578 h 2893913"/>
              <a:gd name="connsiteX7" fmla="*/ 1399805 w 3388340"/>
              <a:gd name="connsiteY7" fmla="*/ 65428 h 2893913"/>
              <a:gd name="connsiteX8" fmla="*/ 1171205 w 3388340"/>
              <a:gd name="connsiteY8" fmla="*/ 827428 h 2893913"/>
              <a:gd name="connsiteX9" fmla="*/ 9155 w 3388340"/>
              <a:gd name="connsiteY9" fmla="*/ 1265578 h 2893913"/>
              <a:gd name="connsiteX0" fmla="*/ 9155 w 3388340"/>
              <a:gd name="connsiteY0" fmla="*/ 1265578 h 2351485"/>
              <a:gd name="connsiteX1" fmla="*/ 946157 w 3388340"/>
              <a:gd name="connsiteY1" fmla="*/ 1848379 h 2351485"/>
              <a:gd name="connsiteX2" fmla="*/ 2619005 w 3388340"/>
              <a:gd name="connsiteY2" fmla="*/ 2351428 h 2351485"/>
              <a:gd name="connsiteX3" fmla="*/ 2790455 w 3388340"/>
              <a:gd name="connsiteY3" fmla="*/ 1818028 h 2351485"/>
              <a:gd name="connsiteX4" fmla="*/ 3304805 w 3388340"/>
              <a:gd name="connsiteY4" fmla="*/ 1513228 h 2351485"/>
              <a:gd name="connsiteX5" fmla="*/ 3323855 w 3388340"/>
              <a:gd name="connsiteY5" fmla="*/ 789328 h 2351485"/>
              <a:gd name="connsiteX6" fmla="*/ 2676155 w 3388340"/>
              <a:gd name="connsiteY6" fmla="*/ 122578 h 2351485"/>
              <a:gd name="connsiteX7" fmla="*/ 1399805 w 3388340"/>
              <a:gd name="connsiteY7" fmla="*/ 65428 h 2351485"/>
              <a:gd name="connsiteX8" fmla="*/ 1171205 w 3388340"/>
              <a:gd name="connsiteY8" fmla="*/ 827428 h 2351485"/>
              <a:gd name="connsiteX9" fmla="*/ 9155 w 3388340"/>
              <a:gd name="connsiteY9" fmla="*/ 1265578 h 2351485"/>
              <a:gd name="connsiteX0" fmla="*/ 9155 w 3388340"/>
              <a:gd name="connsiteY0" fmla="*/ 1265578 h 2362950"/>
              <a:gd name="connsiteX1" fmla="*/ 2619005 w 3388340"/>
              <a:gd name="connsiteY1" fmla="*/ 2351428 h 2362950"/>
              <a:gd name="connsiteX2" fmla="*/ 2790455 w 3388340"/>
              <a:gd name="connsiteY2" fmla="*/ 1818028 h 2362950"/>
              <a:gd name="connsiteX3" fmla="*/ 3304805 w 3388340"/>
              <a:gd name="connsiteY3" fmla="*/ 1513228 h 2362950"/>
              <a:gd name="connsiteX4" fmla="*/ 3323855 w 3388340"/>
              <a:gd name="connsiteY4" fmla="*/ 789328 h 2362950"/>
              <a:gd name="connsiteX5" fmla="*/ 2676155 w 3388340"/>
              <a:gd name="connsiteY5" fmla="*/ 122578 h 2362950"/>
              <a:gd name="connsiteX6" fmla="*/ 1399805 w 3388340"/>
              <a:gd name="connsiteY6" fmla="*/ 65428 h 2362950"/>
              <a:gd name="connsiteX7" fmla="*/ 1171205 w 3388340"/>
              <a:gd name="connsiteY7" fmla="*/ 827428 h 2362950"/>
              <a:gd name="connsiteX8" fmla="*/ 9155 w 3388340"/>
              <a:gd name="connsiteY8" fmla="*/ 1265578 h 2362950"/>
              <a:gd name="connsiteX0" fmla="*/ 87643 w 2304778"/>
              <a:gd name="connsiteY0" fmla="*/ 827428 h 2381645"/>
              <a:gd name="connsiteX1" fmla="*/ 1535443 w 2304778"/>
              <a:gd name="connsiteY1" fmla="*/ 2351428 h 2381645"/>
              <a:gd name="connsiteX2" fmla="*/ 1706893 w 2304778"/>
              <a:gd name="connsiteY2" fmla="*/ 1818028 h 2381645"/>
              <a:gd name="connsiteX3" fmla="*/ 2221243 w 2304778"/>
              <a:gd name="connsiteY3" fmla="*/ 1513228 h 2381645"/>
              <a:gd name="connsiteX4" fmla="*/ 2240293 w 2304778"/>
              <a:gd name="connsiteY4" fmla="*/ 789328 h 2381645"/>
              <a:gd name="connsiteX5" fmla="*/ 1592593 w 2304778"/>
              <a:gd name="connsiteY5" fmla="*/ 122578 h 2381645"/>
              <a:gd name="connsiteX6" fmla="*/ 316243 w 2304778"/>
              <a:gd name="connsiteY6" fmla="*/ 65428 h 2381645"/>
              <a:gd name="connsiteX7" fmla="*/ 87643 w 2304778"/>
              <a:gd name="connsiteY7" fmla="*/ 827428 h 2381645"/>
              <a:gd name="connsiteX0" fmla="*/ 184216 w 2401351"/>
              <a:gd name="connsiteY0" fmla="*/ 827428 h 1818886"/>
              <a:gd name="connsiteX1" fmla="*/ 113182 w 2401351"/>
              <a:gd name="connsiteY1" fmla="*/ 1576513 h 1818886"/>
              <a:gd name="connsiteX2" fmla="*/ 1803466 w 2401351"/>
              <a:gd name="connsiteY2" fmla="*/ 1818028 h 1818886"/>
              <a:gd name="connsiteX3" fmla="*/ 2317816 w 2401351"/>
              <a:gd name="connsiteY3" fmla="*/ 1513228 h 1818886"/>
              <a:gd name="connsiteX4" fmla="*/ 2336866 w 2401351"/>
              <a:gd name="connsiteY4" fmla="*/ 789328 h 1818886"/>
              <a:gd name="connsiteX5" fmla="*/ 1689166 w 2401351"/>
              <a:gd name="connsiteY5" fmla="*/ 122578 h 1818886"/>
              <a:gd name="connsiteX6" fmla="*/ 412816 w 2401351"/>
              <a:gd name="connsiteY6" fmla="*/ 65428 h 1818886"/>
              <a:gd name="connsiteX7" fmla="*/ 184216 w 2401351"/>
              <a:gd name="connsiteY7" fmla="*/ 827428 h 181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1351" h="1818886">
                <a:moveTo>
                  <a:pt x="184216" y="827428"/>
                </a:moveTo>
                <a:cubicBezTo>
                  <a:pt x="134277" y="1079275"/>
                  <a:pt x="-156693" y="1411413"/>
                  <a:pt x="113182" y="1576513"/>
                </a:cubicBezTo>
                <a:cubicBezTo>
                  <a:pt x="383057" y="1741613"/>
                  <a:pt x="1436027" y="1828576"/>
                  <a:pt x="1803466" y="1818028"/>
                </a:cubicBezTo>
                <a:cubicBezTo>
                  <a:pt x="2170905" y="1807481"/>
                  <a:pt x="2228916" y="1684678"/>
                  <a:pt x="2317816" y="1513228"/>
                </a:cubicBezTo>
                <a:cubicBezTo>
                  <a:pt x="2406716" y="1341778"/>
                  <a:pt x="2441641" y="1021103"/>
                  <a:pt x="2336866" y="789328"/>
                </a:cubicBezTo>
                <a:cubicBezTo>
                  <a:pt x="2232091" y="557553"/>
                  <a:pt x="2009841" y="243228"/>
                  <a:pt x="1689166" y="122578"/>
                </a:cubicBezTo>
                <a:cubicBezTo>
                  <a:pt x="1368491" y="1928"/>
                  <a:pt x="663641" y="-52047"/>
                  <a:pt x="412816" y="65428"/>
                </a:cubicBezTo>
                <a:cubicBezTo>
                  <a:pt x="161991" y="182903"/>
                  <a:pt x="234155" y="575581"/>
                  <a:pt x="184216" y="827428"/>
                </a:cubicBezTo>
                <a:close/>
              </a:path>
            </a:pathLst>
          </a:custGeom>
          <a:gradFill>
            <a:gsLst>
              <a:gs pos="1000">
                <a:srgbClr val="498FED"/>
              </a:gs>
              <a:gs pos="100000">
                <a:srgbClr val="1564C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9" name="Полилиния: фигура 48">
            <a:extLst>
              <a:ext uri="{FF2B5EF4-FFF2-40B4-BE49-F238E27FC236}">
                <a16:creationId xmlns:a16="http://schemas.microsoft.com/office/drawing/2014/main" xmlns="" id="{0E871D36-FA43-4A31-92FD-5C5961FECBA0}"/>
              </a:ext>
            </a:extLst>
          </p:cNvPr>
          <p:cNvSpPr/>
          <p:nvPr userDrawn="1"/>
        </p:nvSpPr>
        <p:spPr>
          <a:xfrm>
            <a:off x="0" y="2868677"/>
            <a:ext cx="4330823" cy="3989323"/>
          </a:xfrm>
          <a:custGeom>
            <a:avLst/>
            <a:gdLst>
              <a:gd name="connsiteX0" fmla="*/ 0 w 4330823"/>
              <a:gd name="connsiteY0" fmla="*/ 0 h 3989323"/>
              <a:gd name="connsiteX1" fmla="*/ 64483 w 4330823"/>
              <a:gd name="connsiteY1" fmla="*/ 80690 h 3989323"/>
              <a:gd name="connsiteX2" fmla="*/ 481125 w 4330823"/>
              <a:gd name="connsiteY2" fmla="*/ 703810 h 3989323"/>
              <a:gd name="connsiteX3" fmla="*/ 835086 w 4330823"/>
              <a:gd name="connsiteY3" fmla="*/ 1854184 h 3989323"/>
              <a:gd name="connsiteX4" fmla="*/ 2398415 w 4330823"/>
              <a:gd name="connsiteY4" fmla="*/ 2119655 h 3989323"/>
              <a:gd name="connsiteX5" fmla="*/ 4286209 w 4330823"/>
              <a:gd name="connsiteY5" fmla="*/ 3004558 h 3989323"/>
              <a:gd name="connsiteX6" fmla="*/ 4243915 w 4330823"/>
              <a:gd name="connsiteY6" fmla="*/ 3935798 h 3989323"/>
              <a:gd name="connsiteX7" fmla="*/ 4226646 w 4330823"/>
              <a:gd name="connsiteY7" fmla="*/ 3989323 h 3989323"/>
              <a:gd name="connsiteX8" fmla="*/ 0 w 4330823"/>
              <a:gd name="connsiteY8" fmla="*/ 3989323 h 3989323"/>
              <a:gd name="connsiteX9" fmla="*/ 0 w 4330823"/>
              <a:gd name="connsiteY9" fmla="*/ 0 h 398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0823" h="3989323">
                <a:moveTo>
                  <a:pt x="0" y="0"/>
                </a:moveTo>
                <a:lnTo>
                  <a:pt x="64483" y="80690"/>
                </a:lnTo>
                <a:cubicBezTo>
                  <a:pt x="227944" y="293313"/>
                  <a:pt x="372970" y="502249"/>
                  <a:pt x="481125" y="703810"/>
                </a:cubicBezTo>
                <a:cubicBezTo>
                  <a:pt x="697435" y="1106933"/>
                  <a:pt x="515538" y="1618210"/>
                  <a:pt x="835086" y="1854184"/>
                </a:cubicBezTo>
                <a:cubicBezTo>
                  <a:pt x="1154634" y="2090158"/>
                  <a:pt x="1823228" y="1927926"/>
                  <a:pt x="2398415" y="2119655"/>
                </a:cubicBezTo>
                <a:cubicBezTo>
                  <a:pt x="2973602" y="2311384"/>
                  <a:pt x="4128893" y="2512945"/>
                  <a:pt x="4286209" y="3004558"/>
                </a:cubicBezTo>
                <a:cubicBezTo>
                  <a:pt x="4355035" y="3219639"/>
                  <a:pt x="4346701" y="3574925"/>
                  <a:pt x="4243915" y="3935798"/>
                </a:cubicBezTo>
                <a:lnTo>
                  <a:pt x="4226646" y="3989323"/>
                </a:lnTo>
                <a:lnTo>
                  <a:pt x="0" y="398932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76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0" name="Полилиния: фигура 39">
            <a:extLst>
              <a:ext uri="{FF2B5EF4-FFF2-40B4-BE49-F238E27FC236}">
                <a16:creationId xmlns:a16="http://schemas.microsoft.com/office/drawing/2014/main" xmlns="" id="{80F82058-1023-44B9-B968-A86CC942E62A}"/>
              </a:ext>
            </a:extLst>
          </p:cNvPr>
          <p:cNvSpPr/>
          <p:nvPr userDrawn="1"/>
        </p:nvSpPr>
        <p:spPr>
          <a:xfrm>
            <a:off x="7662726" y="0"/>
            <a:ext cx="4529274" cy="4690484"/>
          </a:xfrm>
          <a:custGeom>
            <a:avLst/>
            <a:gdLst>
              <a:gd name="connsiteX0" fmla="*/ 0 w 4529274"/>
              <a:gd name="connsiteY0" fmla="*/ 0 h 4690484"/>
              <a:gd name="connsiteX1" fmla="*/ 4529274 w 4529274"/>
              <a:gd name="connsiteY1" fmla="*/ 0 h 4690484"/>
              <a:gd name="connsiteX2" fmla="*/ 4529274 w 4529274"/>
              <a:gd name="connsiteY2" fmla="*/ 4690484 h 4690484"/>
              <a:gd name="connsiteX3" fmla="*/ 4350578 w 4529274"/>
              <a:gd name="connsiteY3" fmla="*/ 4577175 h 4690484"/>
              <a:gd name="connsiteX4" fmla="*/ 3775588 w 4529274"/>
              <a:gd name="connsiteY4" fmla="*/ 4177166 h 4690484"/>
              <a:gd name="connsiteX5" fmla="*/ 3110570 w 4529274"/>
              <a:gd name="connsiteY5" fmla="*/ 3395770 h 4690484"/>
              <a:gd name="connsiteX6" fmla="*/ 3526206 w 4529274"/>
              <a:gd name="connsiteY6" fmla="*/ 1533718 h 4690484"/>
              <a:gd name="connsiteX7" fmla="*/ 2478803 w 4529274"/>
              <a:gd name="connsiteY7" fmla="*/ 552817 h 4690484"/>
              <a:gd name="connsiteX8" fmla="*/ 583500 w 4529274"/>
              <a:gd name="connsiteY8" fmla="*/ 236933 h 4690484"/>
              <a:gd name="connsiteX9" fmla="*/ 68111 w 4529274"/>
              <a:gd name="connsiteY9" fmla="*/ 41584 h 4690484"/>
              <a:gd name="connsiteX10" fmla="*/ 0 w 4529274"/>
              <a:gd name="connsiteY10" fmla="*/ 0 h 469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9274" h="4690484">
                <a:moveTo>
                  <a:pt x="0" y="0"/>
                </a:moveTo>
                <a:lnTo>
                  <a:pt x="4529274" y="0"/>
                </a:lnTo>
                <a:lnTo>
                  <a:pt x="4529274" y="4690484"/>
                </a:lnTo>
                <a:lnTo>
                  <a:pt x="4350578" y="4577175"/>
                </a:lnTo>
                <a:cubicBezTo>
                  <a:pt x="4128229" y="4433757"/>
                  <a:pt x="3931452" y="4298740"/>
                  <a:pt x="3775588" y="4177166"/>
                </a:cubicBezTo>
                <a:cubicBezTo>
                  <a:pt x="3359952" y="3852970"/>
                  <a:pt x="3152134" y="3836345"/>
                  <a:pt x="3110570" y="3395770"/>
                </a:cubicBezTo>
                <a:cubicBezTo>
                  <a:pt x="3069006" y="2955195"/>
                  <a:pt x="3631501" y="2007544"/>
                  <a:pt x="3526206" y="1533718"/>
                </a:cubicBezTo>
                <a:cubicBezTo>
                  <a:pt x="3420912" y="1059893"/>
                  <a:pt x="2969254" y="768948"/>
                  <a:pt x="2478803" y="552817"/>
                </a:cubicBezTo>
                <a:cubicBezTo>
                  <a:pt x="1988352" y="336686"/>
                  <a:pt x="1015762" y="350540"/>
                  <a:pt x="583500" y="236933"/>
                </a:cubicBezTo>
                <a:cubicBezTo>
                  <a:pt x="367369" y="180130"/>
                  <a:pt x="190031" y="108779"/>
                  <a:pt x="68111" y="41584"/>
                </a:cubicBezTo>
                <a:lnTo>
                  <a:pt x="0" y="0"/>
                </a:lnTo>
                <a:close/>
              </a:path>
            </a:pathLst>
          </a:cu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16" name="Полилиния: фигура 15">
            <a:extLst>
              <a:ext uri="{FF2B5EF4-FFF2-40B4-BE49-F238E27FC236}">
                <a16:creationId xmlns:a16="http://schemas.microsoft.com/office/drawing/2014/main" xmlns="" id="{8373CBA4-B31E-4508-A8C0-D9F2ED159AD2}"/>
              </a:ext>
            </a:extLst>
          </p:cNvPr>
          <p:cNvSpPr/>
          <p:nvPr userDrawn="1"/>
        </p:nvSpPr>
        <p:spPr>
          <a:xfrm>
            <a:off x="7600950" y="-285750"/>
            <a:ext cx="5489880" cy="6908800"/>
          </a:xfrm>
          <a:custGeom>
            <a:avLst/>
            <a:gdLst>
              <a:gd name="connsiteX0" fmla="*/ 266700 w 5299380"/>
              <a:gd name="connsiteY0" fmla="*/ 6781800 h 6781800"/>
              <a:gd name="connsiteX1" fmla="*/ 762000 w 5299380"/>
              <a:gd name="connsiteY1" fmla="*/ 6477000 h 6781800"/>
              <a:gd name="connsiteX2" fmla="*/ 1257300 w 5299380"/>
              <a:gd name="connsiteY2" fmla="*/ 6305550 h 6781800"/>
              <a:gd name="connsiteX3" fmla="*/ 2743200 w 5299380"/>
              <a:gd name="connsiteY3" fmla="*/ 6419850 h 6781800"/>
              <a:gd name="connsiteX4" fmla="*/ 3657600 w 5299380"/>
              <a:gd name="connsiteY4" fmla="*/ 6229350 h 6781800"/>
              <a:gd name="connsiteX5" fmla="*/ 5295900 w 5299380"/>
              <a:gd name="connsiteY5" fmla="*/ 5162550 h 6781800"/>
              <a:gd name="connsiteX6" fmla="*/ 4095750 w 5299380"/>
              <a:gd name="connsiteY6" fmla="*/ 3486150 h 6781800"/>
              <a:gd name="connsiteX7" fmla="*/ 4248150 w 5299380"/>
              <a:gd name="connsiteY7" fmla="*/ 1485900 h 6781800"/>
              <a:gd name="connsiteX8" fmla="*/ 3352800 w 5299380"/>
              <a:gd name="connsiteY8" fmla="*/ 685800 h 6781800"/>
              <a:gd name="connsiteX9" fmla="*/ 2457450 w 5299380"/>
              <a:gd name="connsiteY9" fmla="*/ 685800 h 6781800"/>
              <a:gd name="connsiteX10" fmla="*/ 0 w 5299380"/>
              <a:gd name="connsiteY10" fmla="*/ 0 h 6781800"/>
              <a:gd name="connsiteX0" fmla="*/ 266700 w 5299380"/>
              <a:gd name="connsiteY0" fmla="*/ 6781800 h 6781800"/>
              <a:gd name="connsiteX1" fmla="*/ 762000 w 5299380"/>
              <a:gd name="connsiteY1" fmla="*/ 6477000 h 6781800"/>
              <a:gd name="connsiteX2" fmla="*/ 1257300 w 5299380"/>
              <a:gd name="connsiteY2" fmla="*/ 6305550 h 6781800"/>
              <a:gd name="connsiteX3" fmla="*/ 2743200 w 5299380"/>
              <a:gd name="connsiteY3" fmla="*/ 6419850 h 6781800"/>
              <a:gd name="connsiteX4" fmla="*/ 3657600 w 5299380"/>
              <a:gd name="connsiteY4" fmla="*/ 6229350 h 6781800"/>
              <a:gd name="connsiteX5" fmla="*/ 5295900 w 5299380"/>
              <a:gd name="connsiteY5" fmla="*/ 5162550 h 6781800"/>
              <a:gd name="connsiteX6" fmla="*/ 4095750 w 5299380"/>
              <a:gd name="connsiteY6" fmla="*/ 3486150 h 6781800"/>
              <a:gd name="connsiteX7" fmla="*/ 4248150 w 5299380"/>
              <a:gd name="connsiteY7" fmla="*/ 1485900 h 6781800"/>
              <a:gd name="connsiteX8" fmla="*/ 3352800 w 5299380"/>
              <a:gd name="connsiteY8" fmla="*/ 685800 h 6781800"/>
              <a:gd name="connsiteX9" fmla="*/ 1390650 w 5299380"/>
              <a:gd name="connsiteY9" fmla="*/ 476250 h 6781800"/>
              <a:gd name="connsiteX10" fmla="*/ 0 w 5299380"/>
              <a:gd name="connsiteY10" fmla="*/ 0 h 6781800"/>
              <a:gd name="connsiteX0" fmla="*/ 266700 w 5299380"/>
              <a:gd name="connsiteY0" fmla="*/ 6781800 h 6781800"/>
              <a:gd name="connsiteX1" fmla="*/ 1257300 w 5299380"/>
              <a:gd name="connsiteY1" fmla="*/ 6305550 h 6781800"/>
              <a:gd name="connsiteX2" fmla="*/ 2743200 w 5299380"/>
              <a:gd name="connsiteY2" fmla="*/ 6419850 h 6781800"/>
              <a:gd name="connsiteX3" fmla="*/ 3657600 w 5299380"/>
              <a:gd name="connsiteY3" fmla="*/ 6229350 h 6781800"/>
              <a:gd name="connsiteX4" fmla="*/ 5295900 w 5299380"/>
              <a:gd name="connsiteY4" fmla="*/ 5162550 h 6781800"/>
              <a:gd name="connsiteX5" fmla="*/ 4095750 w 5299380"/>
              <a:gd name="connsiteY5" fmla="*/ 3486150 h 6781800"/>
              <a:gd name="connsiteX6" fmla="*/ 4248150 w 5299380"/>
              <a:gd name="connsiteY6" fmla="*/ 1485900 h 6781800"/>
              <a:gd name="connsiteX7" fmla="*/ 3352800 w 5299380"/>
              <a:gd name="connsiteY7" fmla="*/ 685800 h 6781800"/>
              <a:gd name="connsiteX8" fmla="*/ 1390650 w 5299380"/>
              <a:gd name="connsiteY8" fmla="*/ 476250 h 6781800"/>
              <a:gd name="connsiteX9" fmla="*/ 0 w 5299380"/>
              <a:gd name="connsiteY9" fmla="*/ 0 h 6781800"/>
              <a:gd name="connsiteX0" fmla="*/ 266700 w 5299380"/>
              <a:gd name="connsiteY0" fmla="*/ 6781800 h 6781800"/>
              <a:gd name="connsiteX1" fmla="*/ 1155700 w 5299380"/>
              <a:gd name="connsiteY1" fmla="*/ 6330950 h 6781800"/>
              <a:gd name="connsiteX2" fmla="*/ 2743200 w 5299380"/>
              <a:gd name="connsiteY2" fmla="*/ 6419850 h 6781800"/>
              <a:gd name="connsiteX3" fmla="*/ 3657600 w 5299380"/>
              <a:gd name="connsiteY3" fmla="*/ 6229350 h 6781800"/>
              <a:gd name="connsiteX4" fmla="*/ 5295900 w 5299380"/>
              <a:gd name="connsiteY4" fmla="*/ 5162550 h 6781800"/>
              <a:gd name="connsiteX5" fmla="*/ 4095750 w 5299380"/>
              <a:gd name="connsiteY5" fmla="*/ 3486150 h 6781800"/>
              <a:gd name="connsiteX6" fmla="*/ 4248150 w 5299380"/>
              <a:gd name="connsiteY6" fmla="*/ 1485900 h 6781800"/>
              <a:gd name="connsiteX7" fmla="*/ 3352800 w 5299380"/>
              <a:gd name="connsiteY7" fmla="*/ 685800 h 6781800"/>
              <a:gd name="connsiteX8" fmla="*/ 1390650 w 5299380"/>
              <a:gd name="connsiteY8" fmla="*/ 476250 h 6781800"/>
              <a:gd name="connsiteX9" fmla="*/ 0 w 5299380"/>
              <a:gd name="connsiteY9" fmla="*/ 0 h 6781800"/>
              <a:gd name="connsiteX0" fmla="*/ 0 w 5489880"/>
              <a:gd name="connsiteY0" fmla="*/ 6908800 h 6908800"/>
              <a:gd name="connsiteX1" fmla="*/ 1346200 w 5489880"/>
              <a:gd name="connsiteY1" fmla="*/ 6330950 h 6908800"/>
              <a:gd name="connsiteX2" fmla="*/ 2933700 w 5489880"/>
              <a:gd name="connsiteY2" fmla="*/ 6419850 h 6908800"/>
              <a:gd name="connsiteX3" fmla="*/ 3848100 w 5489880"/>
              <a:gd name="connsiteY3" fmla="*/ 6229350 h 6908800"/>
              <a:gd name="connsiteX4" fmla="*/ 5486400 w 5489880"/>
              <a:gd name="connsiteY4" fmla="*/ 5162550 h 6908800"/>
              <a:gd name="connsiteX5" fmla="*/ 4286250 w 5489880"/>
              <a:gd name="connsiteY5" fmla="*/ 3486150 h 6908800"/>
              <a:gd name="connsiteX6" fmla="*/ 4438650 w 5489880"/>
              <a:gd name="connsiteY6" fmla="*/ 1485900 h 6908800"/>
              <a:gd name="connsiteX7" fmla="*/ 3543300 w 5489880"/>
              <a:gd name="connsiteY7" fmla="*/ 685800 h 6908800"/>
              <a:gd name="connsiteX8" fmla="*/ 1581150 w 5489880"/>
              <a:gd name="connsiteY8" fmla="*/ 476250 h 6908800"/>
              <a:gd name="connsiteX9" fmla="*/ 190500 w 5489880"/>
              <a:gd name="connsiteY9" fmla="*/ 0 h 6908800"/>
              <a:gd name="connsiteX0" fmla="*/ 0 w 5489880"/>
              <a:gd name="connsiteY0" fmla="*/ 6908800 h 6908800"/>
              <a:gd name="connsiteX1" fmla="*/ 1308100 w 5489880"/>
              <a:gd name="connsiteY1" fmla="*/ 6369050 h 6908800"/>
              <a:gd name="connsiteX2" fmla="*/ 2933700 w 5489880"/>
              <a:gd name="connsiteY2" fmla="*/ 6419850 h 6908800"/>
              <a:gd name="connsiteX3" fmla="*/ 3848100 w 5489880"/>
              <a:gd name="connsiteY3" fmla="*/ 6229350 h 6908800"/>
              <a:gd name="connsiteX4" fmla="*/ 5486400 w 5489880"/>
              <a:gd name="connsiteY4" fmla="*/ 5162550 h 6908800"/>
              <a:gd name="connsiteX5" fmla="*/ 4286250 w 5489880"/>
              <a:gd name="connsiteY5" fmla="*/ 3486150 h 6908800"/>
              <a:gd name="connsiteX6" fmla="*/ 4438650 w 5489880"/>
              <a:gd name="connsiteY6" fmla="*/ 1485900 h 6908800"/>
              <a:gd name="connsiteX7" fmla="*/ 3543300 w 5489880"/>
              <a:gd name="connsiteY7" fmla="*/ 685800 h 6908800"/>
              <a:gd name="connsiteX8" fmla="*/ 1581150 w 5489880"/>
              <a:gd name="connsiteY8" fmla="*/ 476250 h 6908800"/>
              <a:gd name="connsiteX9" fmla="*/ 190500 w 5489880"/>
              <a:gd name="connsiteY9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89880" h="6908800">
                <a:moveTo>
                  <a:pt x="0" y="6908800"/>
                </a:moveTo>
                <a:cubicBezTo>
                  <a:pt x="206375" y="6809581"/>
                  <a:pt x="819150" y="6450542"/>
                  <a:pt x="1308100" y="6369050"/>
                </a:cubicBezTo>
                <a:cubicBezTo>
                  <a:pt x="1797050" y="6287558"/>
                  <a:pt x="2510367" y="6443133"/>
                  <a:pt x="2933700" y="6419850"/>
                </a:cubicBezTo>
                <a:cubicBezTo>
                  <a:pt x="3357033" y="6396567"/>
                  <a:pt x="3422650" y="6438900"/>
                  <a:pt x="3848100" y="6229350"/>
                </a:cubicBezTo>
                <a:cubicBezTo>
                  <a:pt x="4273550" y="6019800"/>
                  <a:pt x="5413375" y="5619750"/>
                  <a:pt x="5486400" y="5162550"/>
                </a:cubicBezTo>
                <a:cubicBezTo>
                  <a:pt x="5559425" y="4705350"/>
                  <a:pt x="4460875" y="4098925"/>
                  <a:pt x="4286250" y="3486150"/>
                </a:cubicBezTo>
                <a:cubicBezTo>
                  <a:pt x="4111625" y="2873375"/>
                  <a:pt x="4562475" y="1952625"/>
                  <a:pt x="4438650" y="1485900"/>
                </a:cubicBezTo>
                <a:cubicBezTo>
                  <a:pt x="4314825" y="1019175"/>
                  <a:pt x="4019550" y="854075"/>
                  <a:pt x="3543300" y="685800"/>
                </a:cubicBezTo>
                <a:cubicBezTo>
                  <a:pt x="3067050" y="517525"/>
                  <a:pt x="2139950" y="590550"/>
                  <a:pt x="1581150" y="476250"/>
                </a:cubicBezTo>
                <a:cubicBezTo>
                  <a:pt x="1022350" y="361950"/>
                  <a:pt x="1139825" y="285750"/>
                  <a:pt x="190500" y="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xmlns="" id="{37542120-A075-4B2D-887E-FE519A692FCD}"/>
              </a:ext>
            </a:extLst>
          </p:cNvPr>
          <p:cNvSpPr/>
          <p:nvPr userDrawn="1"/>
        </p:nvSpPr>
        <p:spPr>
          <a:xfrm>
            <a:off x="8934450" y="-247650"/>
            <a:ext cx="3467100" cy="3714750"/>
          </a:xfrm>
          <a:custGeom>
            <a:avLst/>
            <a:gdLst>
              <a:gd name="connsiteX0" fmla="*/ 0 w 3467100"/>
              <a:gd name="connsiteY0" fmla="*/ 0 h 3714750"/>
              <a:gd name="connsiteX1" fmla="*/ 1143000 w 3467100"/>
              <a:gd name="connsiteY1" fmla="*/ 381000 h 3714750"/>
              <a:gd name="connsiteX2" fmla="*/ 2343150 w 3467100"/>
              <a:gd name="connsiteY2" fmla="*/ 781050 h 3714750"/>
              <a:gd name="connsiteX3" fmla="*/ 2743200 w 3467100"/>
              <a:gd name="connsiteY3" fmla="*/ 1809750 h 3714750"/>
              <a:gd name="connsiteX4" fmla="*/ 2819400 w 3467100"/>
              <a:gd name="connsiteY4" fmla="*/ 2571750 h 3714750"/>
              <a:gd name="connsiteX5" fmla="*/ 3467100 w 3467100"/>
              <a:gd name="connsiteY5" fmla="*/ 3714750 h 3714750"/>
              <a:gd name="connsiteX0" fmla="*/ 0 w 3467100"/>
              <a:gd name="connsiteY0" fmla="*/ 0 h 3714750"/>
              <a:gd name="connsiteX1" fmla="*/ 1143000 w 3467100"/>
              <a:gd name="connsiteY1" fmla="*/ 381000 h 3714750"/>
              <a:gd name="connsiteX2" fmla="*/ 2343150 w 3467100"/>
              <a:gd name="connsiteY2" fmla="*/ 781050 h 3714750"/>
              <a:gd name="connsiteX3" fmla="*/ 2743200 w 3467100"/>
              <a:gd name="connsiteY3" fmla="*/ 1809750 h 3714750"/>
              <a:gd name="connsiteX4" fmla="*/ 3467100 w 3467100"/>
              <a:gd name="connsiteY4" fmla="*/ 3714750 h 3714750"/>
              <a:gd name="connsiteX0" fmla="*/ 0 w 3467100"/>
              <a:gd name="connsiteY0" fmla="*/ 0 h 3714750"/>
              <a:gd name="connsiteX1" fmla="*/ 1143000 w 3467100"/>
              <a:gd name="connsiteY1" fmla="*/ 381000 h 3714750"/>
              <a:gd name="connsiteX2" fmla="*/ 2343150 w 3467100"/>
              <a:gd name="connsiteY2" fmla="*/ 781050 h 3714750"/>
              <a:gd name="connsiteX3" fmla="*/ 2815772 w 3467100"/>
              <a:gd name="connsiteY3" fmla="*/ 2201636 h 3714750"/>
              <a:gd name="connsiteX4" fmla="*/ 3467100 w 3467100"/>
              <a:gd name="connsiteY4" fmla="*/ 371475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100" h="3714750">
                <a:moveTo>
                  <a:pt x="0" y="0"/>
                </a:moveTo>
                <a:lnTo>
                  <a:pt x="1143000" y="381000"/>
                </a:lnTo>
                <a:cubicBezTo>
                  <a:pt x="1533525" y="511175"/>
                  <a:pt x="2064355" y="477611"/>
                  <a:pt x="2343150" y="781050"/>
                </a:cubicBezTo>
                <a:cubicBezTo>
                  <a:pt x="2621945" y="1084489"/>
                  <a:pt x="2628447" y="1712686"/>
                  <a:pt x="2815772" y="2201636"/>
                </a:cubicBezTo>
                <a:cubicBezTo>
                  <a:pt x="3003097" y="2690586"/>
                  <a:pt x="3316288" y="3317875"/>
                  <a:pt x="3467100" y="371475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олилиния: фигура 18">
            <a:extLst>
              <a:ext uri="{FF2B5EF4-FFF2-40B4-BE49-F238E27FC236}">
                <a16:creationId xmlns:a16="http://schemas.microsoft.com/office/drawing/2014/main" xmlns="" id="{421670C1-6E7B-4046-8B37-E592927205CD}"/>
              </a:ext>
            </a:extLst>
          </p:cNvPr>
          <p:cNvSpPr/>
          <p:nvPr userDrawn="1"/>
        </p:nvSpPr>
        <p:spPr>
          <a:xfrm>
            <a:off x="-96595" y="1924050"/>
            <a:ext cx="4840045" cy="5181600"/>
          </a:xfrm>
          <a:custGeom>
            <a:avLst/>
            <a:gdLst>
              <a:gd name="connsiteX0" fmla="*/ 1734895 w 4840045"/>
              <a:gd name="connsiteY0" fmla="*/ 0 h 7505700"/>
              <a:gd name="connsiteX1" fmla="*/ 1734895 w 4840045"/>
              <a:gd name="connsiteY1" fmla="*/ 171450 h 7505700"/>
              <a:gd name="connsiteX2" fmla="*/ 687145 w 4840045"/>
              <a:gd name="connsiteY2" fmla="*/ 914400 h 7505700"/>
              <a:gd name="connsiteX3" fmla="*/ 1345 w 4840045"/>
              <a:gd name="connsiteY3" fmla="*/ 2324100 h 7505700"/>
              <a:gd name="connsiteX4" fmla="*/ 515695 w 4840045"/>
              <a:gd name="connsiteY4" fmla="*/ 5772150 h 7505700"/>
              <a:gd name="connsiteX5" fmla="*/ 649045 w 4840045"/>
              <a:gd name="connsiteY5" fmla="*/ 6858000 h 7505700"/>
              <a:gd name="connsiteX6" fmla="*/ 2611195 w 4840045"/>
              <a:gd name="connsiteY6" fmla="*/ 6686550 h 7505700"/>
              <a:gd name="connsiteX7" fmla="*/ 4840045 w 4840045"/>
              <a:gd name="connsiteY7" fmla="*/ 7505700 h 7505700"/>
              <a:gd name="connsiteX0" fmla="*/ 1734895 w 4840045"/>
              <a:gd name="connsiteY0" fmla="*/ 0 h 7505700"/>
              <a:gd name="connsiteX1" fmla="*/ 687145 w 4840045"/>
              <a:gd name="connsiteY1" fmla="*/ 914400 h 7505700"/>
              <a:gd name="connsiteX2" fmla="*/ 1345 w 4840045"/>
              <a:gd name="connsiteY2" fmla="*/ 2324100 h 7505700"/>
              <a:gd name="connsiteX3" fmla="*/ 515695 w 4840045"/>
              <a:gd name="connsiteY3" fmla="*/ 5772150 h 7505700"/>
              <a:gd name="connsiteX4" fmla="*/ 649045 w 4840045"/>
              <a:gd name="connsiteY4" fmla="*/ 6858000 h 7505700"/>
              <a:gd name="connsiteX5" fmla="*/ 2611195 w 4840045"/>
              <a:gd name="connsiteY5" fmla="*/ 6686550 h 7505700"/>
              <a:gd name="connsiteX6" fmla="*/ 4840045 w 4840045"/>
              <a:gd name="connsiteY6" fmla="*/ 7505700 h 7505700"/>
              <a:gd name="connsiteX0" fmla="*/ 687145 w 4840045"/>
              <a:gd name="connsiteY0" fmla="*/ 0 h 6591300"/>
              <a:gd name="connsiteX1" fmla="*/ 1345 w 4840045"/>
              <a:gd name="connsiteY1" fmla="*/ 1409700 h 6591300"/>
              <a:gd name="connsiteX2" fmla="*/ 515695 w 4840045"/>
              <a:gd name="connsiteY2" fmla="*/ 4857750 h 6591300"/>
              <a:gd name="connsiteX3" fmla="*/ 649045 w 4840045"/>
              <a:gd name="connsiteY3" fmla="*/ 5943600 h 6591300"/>
              <a:gd name="connsiteX4" fmla="*/ 2611195 w 4840045"/>
              <a:gd name="connsiteY4" fmla="*/ 5772150 h 6591300"/>
              <a:gd name="connsiteX5" fmla="*/ 4840045 w 4840045"/>
              <a:gd name="connsiteY5" fmla="*/ 6591300 h 6591300"/>
              <a:gd name="connsiteX0" fmla="*/ 1345 w 4840045"/>
              <a:gd name="connsiteY0" fmla="*/ 0 h 5181600"/>
              <a:gd name="connsiteX1" fmla="*/ 515695 w 4840045"/>
              <a:gd name="connsiteY1" fmla="*/ 3448050 h 5181600"/>
              <a:gd name="connsiteX2" fmla="*/ 649045 w 4840045"/>
              <a:gd name="connsiteY2" fmla="*/ 4533900 h 5181600"/>
              <a:gd name="connsiteX3" fmla="*/ 2611195 w 4840045"/>
              <a:gd name="connsiteY3" fmla="*/ 4362450 h 5181600"/>
              <a:gd name="connsiteX4" fmla="*/ 4840045 w 4840045"/>
              <a:gd name="connsiteY4" fmla="*/ 51816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0045" h="5181600">
                <a:moveTo>
                  <a:pt x="1345" y="0"/>
                </a:moveTo>
                <a:cubicBezTo>
                  <a:pt x="-27230" y="809625"/>
                  <a:pt x="407745" y="2692400"/>
                  <a:pt x="515695" y="3448050"/>
                </a:cubicBezTo>
                <a:cubicBezTo>
                  <a:pt x="623645" y="4203700"/>
                  <a:pt x="299795" y="4381500"/>
                  <a:pt x="649045" y="4533900"/>
                </a:cubicBezTo>
                <a:cubicBezTo>
                  <a:pt x="998295" y="4686300"/>
                  <a:pt x="1912695" y="4254500"/>
                  <a:pt x="2611195" y="4362450"/>
                </a:cubicBezTo>
                <a:cubicBezTo>
                  <a:pt x="3309695" y="4470400"/>
                  <a:pt x="4074870" y="4826000"/>
                  <a:pt x="4840045" y="518160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xmlns="" id="{AD7826B7-81E1-4B9C-AB7B-1664227A3130}"/>
              </a:ext>
            </a:extLst>
          </p:cNvPr>
          <p:cNvSpPr/>
          <p:nvPr userDrawn="1"/>
        </p:nvSpPr>
        <p:spPr>
          <a:xfrm>
            <a:off x="-501445" y="3834581"/>
            <a:ext cx="8583561" cy="3687096"/>
          </a:xfrm>
          <a:custGeom>
            <a:avLst/>
            <a:gdLst>
              <a:gd name="connsiteX0" fmla="*/ 63066 w 8676124"/>
              <a:gd name="connsiteY0" fmla="*/ 76574 h 3911154"/>
              <a:gd name="connsiteX1" fmla="*/ 92563 w 8676124"/>
              <a:gd name="connsiteY1" fmla="*/ 224058 h 3911154"/>
              <a:gd name="connsiteX2" fmla="*/ 947969 w 8676124"/>
              <a:gd name="connsiteY2" fmla="*/ 1964367 h 3911154"/>
              <a:gd name="connsiteX3" fmla="*/ 1183943 w 8676124"/>
              <a:gd name="connsiteY3" fmla="*/ 2701787 h 3911154"/>
              <a:gd name="connsiteX4" fmla="*/ 1744382 w 8676124"/>
              <a:gd name="connsiteY4" fmla="*/ 2583800 h 3911154"/>
              <a:gd name="connsiteX5" fmla="*/ 3366705 w 8676124"/>
              <a:gd name="connsiteY5" fmla="*/ 3026251 h 3911154"/>
              <a:gd name="connsiteX6" fmla="*/ 5785440 w 8676124"/>
              <a:gd name="connsiteY6" fmla="*/ 3085245 h 3911154"/>
              <a:gd name="connsiteX7" fmla="*/ 8676124 w 8676124"/>
              <a:gd name="connsiteY7" fmla="*/ 3911154 h 3911154"/>
              <a:gd name="connsiteX0" fmla="*/ 0 w 8583561"/>
              <a:gd name="connsiteY0" fmla="*/ 0 h 3687096"/>
              <a:gd name="connsiteX1" fmla="*/ 855406 w 8583561"/>
              <a:gd name="connsiteY1" fmla="*/ 1740309 h 3687096"/>
              <a:gd name="connsiteX2" fmla="*/ 1091380 w 8583561"/>
              <a:gd name="connsiteY2" fmla="*/ 2477729 h 3687096"/>
              <a:gd name="connsiteX3" fmla="*/ 1651819 w 8583561"/>
              <a:gd name="connsiteY3" fmla="*/ 2359742 h 3687096"/>
              <a:gd name="connsiteX4" fmla="*/ 3274142 w 8583561"/>
              <a:gd name="connsiteY4" fmla="*/ 2802193 h 3687096"/>
              <a:gd name="connsiteX5" fmla="*/ 5692877 w 8583561"/>
              <a:gd name="connsiteY5" fmla="*/ 2861187 h 3687096"/>
              <a:gd name="connsiteX6" fmla="*/ 8583561 w 8583561"/>
              <a:gd name="connsiteY6" fmla="*/ 3687096 h 3687096"/>
              <a:gd name="connsiteX0" fmla="*/ 0 w 8583561"/>
              <a:gd name="connsiteY0" fmla="*/ 0 h 3687096"/>
              <a:gd name="connsiteX1" fmla="*/ 855406 w 8583561"/>
              <a:gd name="connsiteY1" fmla="*/ 1740309 h 3687096"/>
              <a:gd name="connsiteX2" fmla="*/ 1091380 w 8583561"/>
              <a:gd name="connsiteY2" fmla="*/ 2477729 h 3687096"/>
              <a:gd name="connsiteX3" fmla="*/ 1768198 w 8583561"/>
              <a:gd name="connsiteY3" fmla="*/ 2459495 h 3687096"/>
              <a:gd name="connsiteX4" fmla="*/ 3274142 w 8583561"/>
              <a:gd name="connsiteY4" fmla="*/ 2802193 h 3687096"/>
              <a:gd name="connsiteX5" fmla="*/ 5692877 w 8583561"/>
              <a:gd name="connsiteY5" fmla="*/ 2861187 h 3687096"/>
              <a:gd name="connsiteX6" fmla="*/ 8583561 w 8583561"/>
              <a:gd name="connsiteY6" fmla="*/ 3687096 h 368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83561" h="3687096">
                <a:moveTo>
                  <a:pt x="0" y="0"/>
                </a:moveTo>
                <a:cubicBezTo>
                  <a:pt x="147484" y="314632"/>
                  <a:pt x="673509" y="1327354"/>
                  <a:pt x="855406" y="1740309"/>
                </a:cubicBezTo>
                <a:cubicBezTo>
                  <a:pt x="1037303" y="2153264"/>
                  <a:pt x="939248" y="2357865"/>
                  <a:pt x="1091380" y="2477729"/>
                </a:cubicBezTo>
                <a:cubicBezTo>
                  <a:pt x="1243512" y="2597593"/>
                  <a:pt x="1404404" y="2405418"/>
                  <a:pt x="1768198" y="2459495"/>
                </a:cubicBezTo>
                <a:cubicBezTo>
                  <a:pt x="2131992" y="2513572"/>
                  <a:pt x="2620029" y="2735244"/>
                  <a:pt x="3274142" y="2802193"/>
                </a:cubicBezTo>
                <a:cubicBezTo>
                  <a:pt x="3928255" y="2869142"/>
                  <a:pt x="4807974" y="2713703"/>
                  <a:pt x="5692877" y="2861187"/>
                </a:cubicBezTo>
                <a:cubicBezTo>
                  <a:pt x="6577780" y="3008671"/>
                  <a:pt x="7580670" y="3347883"/>
                  <a:pt x="8583561" y="3687096"/>
                </a:cubicBezTo>
              </a:path>
            </a:pathLst>
          </a:cu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1D1CDD7D-FF9B-48B2-9C68-1E90EF3DAE7A}"/>
              </a:ext>
            </a:extLst>
          </p:cNvPr>
          <p:cNvSpPr/>
          <p:nvPr userDrawn="1"/>
        </p:nvSpPr>
        <p:spPr>
          <a:xfrm flipV="1">
            <a:off x="1476454" y="6516710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F932C519-61A3-47BC-9372-24CF2BCD935D}"/>
              </a:ext>
            </a:extLst>
          </p:cNvPr>
          <p:cNvSpPr/>
          <p:nvPr userDrawn="1"/>
        </p:nvSpPr>
        <p:spPr>
          <a:xfrm rot="7560883" flipV="1">
            <a:off x="10865304" y="1455195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xmlns="" id="{5EE3867B-6682-4339-B0F7-13EC7FDED944}"/>
              </a:ext>
            </a:extLst>
          </p:cNvPr>
          <p:cNvSpPr/>
          <p:nvPr userDrawn="1"/>
        </p:nvSpPr>
        <p:spPr>
          <a:xfrm flipV="1">
            <a:off x="5882830" y="1719403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1150D9FA-01F7-45C5-8436-A8B6525DECBD}"/>
              </a:ext>
            </a:extLst>
          </p:cNvPr>
          <p:cNvSpPr/>
          <p:nvPr userDrawn="1"/>
        </p:nvSpPr>
        <p:spPr>
          <a:xfrm flipV="1">
            <a:off x="11322718" y="2371538"/>
            <a:ext cx="205039" cy="205039"/>
          </a:xfrm>
          <a:prstGeom prst="ellipse">
            <a:avLst/>
          </a:prstGeom>
          <a:solidFill>
            <a:schemeClr val="tx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5940091D-2767-4BD8-946E-0990A19C5A81}"/>
              </a:ext>
            </a:extLst>
          </p:cNvPr>
          <p:cNvSpPr/>
          <p:nvPr userDrawn="1"/>
        </p:nvSpPr>
        <p:spPr>
          <a:xfrm flipV="1">
            <a:off x="11639921" y="2083746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xmlns="" id="{09C37054-47D4-4FE2-B5B2-55DF03EB984D}"/>
              </a:ext>
            </a:extLst>
          </p:cNvPr>
          <p:cNvSpPr/>
          <p:nvPr userDrawn="1"/>
        </p:nvSpPr>
        <p:spPr>
          <a:xfrm rot="7560883" flipV="1">
            <a:off x="273643" y="2655054"/>
            <a:ext cx="301693" cy="30169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xmlns="" id="{DE3F59B2-B9F0-4ED1-9BA5-A0893751041F}"/>
              </a:ext>
            </a:extLst>
          </p:cNvPr>
          <p:cNvSpPr/>
          <p:nvPr userDrawn="1"/>
        </p:nvSpPr>
        <p:spPr>
          <a:xfrm rot="7560883" flipV="1">
            <a:off x="7802705" y="1112951"/>
            <a:ext cx="224715" cy="22471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xmlns="" id="{2A7FBA81-FDCC-4F44-AAB7-FB56ABFF1FE6}"/>
              </a:ext>
            </a:extLst>
          </p:cNvPr>
          <p:cNvSpPr/>
          <p:nvPr userDrawn="1"/>
        </p:nvSpPr>
        <p:spPr>
          <a:xfrm flipV="1">
            <a:off x="9189713" y="611968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xmlns="" id="{D5D26BA5-8DEE-4948-8F4B-CC6256432244}"/>
              </a:ext>
            </a:extLst>
          </p:cNvPr>
          <p:cNvSpPr/>
          <p:nvPr userDrawn="1"/>
        </p:nvSpPr>
        <p:spPr>
          <a:xfrm flipV="1">
            <a:off x="9481339" y="6389434"/>
            <a:ext cx="98678" cy="98678"/>
          </a:xfrm>
          <a:prstGeom prst="ellipse">
            <a:avLst/>
          </a:prstGeom>
          <a:solidFill>
            <a:schemeClr val="tx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xmlns="" id="{D37B76B1-A7F7-491E-9880-922902FF8D2C}"/>
              </a:ext>
            </a:extLst>
          </p:cNvPr>
          <p:cNvSpPr/>
          <p:nvPr userDrawn="1"/>
        </p:nvSpPr>
        <p:spPr>
          <a:xfrm rot="7560883" flipV="1">
            <a:off x="2886479" y="6032987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xmlns="" id="{87ADA58D-744A-4F3C-9E58-A91F0EE2E82C}"/>
              </a:ext>
            </a:extLst>
          </p:cNvPr>
          <p:cNvSpPr/>
          <p:nvPr userDrawn="1"/>
        </p:nvSpPr>
        <p:spPr>
          <a:xfrm rot="7560883" flipV="1">
            <a:off x="7232690" y="6379010"/>
            <a:ext cx="168680" cy="168680"/>
          </a:xfrm>
          <a:prstGeom prst="ellipse">
            <a:avLst/>
          </a:pr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C5236C19-C34F-48DE-A775-D652E36B0E3F}"/>
              </a:ext>
            </a:extLst>
          </p:cNvPr>
          <p:cNvSpPr/>
          <p:nvPr userDrawn="1"/>
        </p:nvSpPr>
        <p:spPr>
          <a:xfrm flipV="1">
            <a:off x="8147744" y="1478842"/>
            <a:ext cx="98678" cy="98678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Полилиния: фигура 32">
            <a:extLst>
              <a:ext uri="{FF2B5EF4-FFF2-40B4-BE49-F238E27FC236}">
                <a16:creationId xmlns:a16="http://schemas.microsoft.com/office/drawing/2014/main" xmlns="" id="{8DA528A4-EAB3-46A8-8325-C76B380C536F}"/>
              </a:ext>
            </a:extLst>
          </p:cNvPr>
          <p:cNvSpPr/>
          <p:nvPr userDrawn="1"/>
        </p:nvSpPr>
        <p:spPr>
          <a:xfrm>
            <a:off x="9099035" y="1224637"/>
            <a:ext cx="455177" cy="1238250"/>
          </a:xfrm>
          <a:custGeom>
            <a:avLst/>
            <a:gdLst>
              <a:gd name="connsiteX0" fmla="*/ 190500 w 472156"/>
              <a:gd name="connsiteY0" fmla="*/ 0 h 1193800"/>
              <a:gd name="connsiteX1" fmla="*/ 400050 w 472156"/>
              <a:gd name="connsiteY1" fmla="*/ 355600 h 1193800"/>
              <a:gd name="connsiteX2" fmla="*/ 469900 w 472156"/>
              <a:gd name="connsiteY2" fmla="*/ 838200 h 1193800"/>
              <a:gd name="connsiteX3" fmla="*/ 330200 w 472156"/>
              <a:gd name="connsiteY3" fmla="*/ 1073150 h 1193800"/>
              <a:gd name="connsiteX4" fmla="*/ 0 w 472156"/>
              <a:gd name="connsiteY4" fmla="*/ 1193800 h 1193800"/>
              <a:gd name="connsiteX0" fmla="*/ 120650 w 472810"/>
              <a:gd name="connsiteY0" fmla="*/ 0 h 1257300"/>
              <a:gd name="connsiteX1" fmla="*/ 400050 w 472810"/>
              <a:gd name="connsiteY1" fmla="*/ 419100 h 1257300"/>
              <a:gd name="connsiteX2" fmla="*/ 469900 w 472810"/>
              <a:gd name="connsiteY2" fmla="*/ 901700 h 1257300"/>
              <a:gd name="connsiteX3" fmla="*/ 330200 w 472810"/>
              <a:gd name="connsiteY3" fmla="*/ 1136650 h 1257300"/>
              <a:gd name="connsiteX4" fmla="*/ 0 w 472810"/>
              <a:gd name="connsiteY4" fmla="*/ 1257300 h 1257300"/>
              <a:gd name="connsiteX0" fmla="*/ 120650 w 469900"/>
              <a:gd name="connsiteY0" fmla="*/ 0 h 1257300"/>
              <a:gd name="connsiteX1" fmla="*/ 469900 w 469900"/>
              <a:gd name="connsiteY1" fmla="*/ 901700 h 1257300"/>
              <a:gd name="connsiteX2" fmla="*/ 330200 w 469900"/>
              <a:gd name="connsiteY2" fmla="*/ 1136650 h 1257300"/>
              <a:gd name="connsiteX3" fmla="*/ 0 w 469900"/>
              <a:gd name="connsiteY3" fmla="*/ 1257300 h 1257300"/>
              <a:gd name="connsiteX0" fmla="*/ 120650 w 469900"/>
              <a:gd name="connsiteY0" fmla="*/ 0 h 1257300"/>
              <a:gd name="connsiteX1" fmla="*/ 469900 w 469900"/>
              <a:gd name="connsiteY1" fmla="*/ 901700 h 1257300"/>
              <a:gd name="connsiteX2" fmla="*/ 330200 w 469900"/>
              <a:gd name="connsiteY2" fmla="*/ 1136650 h 1257300"/>
              <a:gd name="connsiteX3" fmla="*/ 0 w 469900"/>
              <a:gd name="connsiteY3" fmla="*/ 1257300 h 1257300"/>
              <a:gd name="connsiteX0" fmla="*/ 120650 w 469900"/>
              <a:gd name="connsiteY0" fmla="*/ 0 h 1257300"/>
              <a:gd name="connsiteX1" fmla="*/ 469900 w 469900"/>
              <a:gd name="connsiteY1" fmla="*/ 901700 h 1257300"/>
              <a:gd name="connsiteX2" fmla="*/ 330200 w 469900"/>
              <a:gd name="connsiteY2" fmla="*/ 1136650 h 1257300"/>
              <a:gd name="connsiteX3" fmla="*/ 0 w 469900"/>
              <a:gd name="connsiteY3" fmla="*/ 1257300 h 1257300"/>
              <a:gd name="connsiteX0" fmla="*/ 120650 w 484465"/>
              <a:gd name="connsiteY0" fmla="*/ 0 h 1257300"/>
              <a:gd name="connsiteX1" fmla="*/ 469900 w 484465"/>
              <a:gd name="connsiteY1" fmla="*/ 901700 h 1257300"/>
              <a:gd name="connsiteX2" fmla="*/ 330200 w 484465"/>
              <a:gd name="connsiteY2" fmla="*/ 1136650 h 1257300"/>
              <a:gd name="connsiteX3" fmla="*/ 0 w 484465"/>
              <a:gd name="connsiteY3" fmla="*/ 1257300 h 1257300"/>
              <a:gd name="connsiteX0" fmla="*/ 120650 w 477525"/>
              <a:gd name="connsiteY0" fmla="*/ 0 h 1257300"/>
              <a:gd name="connsiteX1" fmla="*/ 469900 w 477525"/>
              <a:gd name="connsiteY1" fmla="*/ 901700 h 1257300"/>
              <a:gd name="connsiteX2" fmla="*/ 330200 w 477525"/>
              <a:gd name="connsiteY2" fmla="*/ 1136650 h 1257300"/>
              <a:gd name="connsiteX3" fmla="*/ 0 w 477525"/>
              <a:gd name="connsiteY3" fmla="*/ 1257300 h 1257300"/>
              <a:gd name="connsiteX0" fmla="*/ 120650 w 474701"/>
              <a:gd name="connsiteY0" fmla="*/ 0 h 1257300"/>
              <a:gd name="connsiteX1" fmla="*/ 469900 w 474701"/>
              <a:gd name="connsiteY1" fmla="*/ 901700 h 1257300"/>
              <a:gd name="connsiteX2" fmla="*/ 0 w 474701"/>
              <a:gd name="connsiteY2" fmla="*/ 1257300 h 1257300"/>
              <a:gd name="connsiteX0" fmla="*/ 120650 w 474701"/>
              <a:gd name="connsiteY0" fmla="*/ 0 h 1258246"/>
              <a:gd name="connsiteX1" fmla="*/ 469900 w 474701"/>
              <a:gd name="connsiteY1" fmla="*/ 901700 h 1258246"/>
              <a:gd name="connsiteX2" fmla="*/ 0 w 474701"/>
              <a:gd name="connsiteY2" fmla="*/ 1257300 h 1258246"/>
              <a:gd name="connsiteX0" fmla="*/ 120650 w 474701"/>
              <a:gd name="connsiteY0" fmla="*/ 0 h 1257300"/>
              <a:gd name="connsiteX1" fmla="*/ 469900 w 474701"/>
              <a:gd name="connsiteY1" fmla="*/ 901700 h 1257300"/>
              <a:gd name="connsiteX2" fmla="*/ 0 w 474701"/>
              <a:gd name="connsiteY2" fmla="*/ 1257300 h 1257300"/>
              <a:gd name="connsiteX0" fmla="*/ 120650 w 445439"/>
              <a:gd name="connsiteY0" fmla="*/ 0 h 1257300"/>
              <a:gd name="connsiteX1" fmla="*/ 438150 w 445439"/>
              <a:gd name="connsiteY1" fmla="*/ 927100 h 1257300"/>
              <a:gd name="connsiteX2" fmla="*/ 0 w 445439"/>
              <a:gd name="connsiteY2" fmla="*/ 1257300 h 1257300"/>
              <a:gd name="connsiteX0" fmla="*/ 120650 w 440778"/>
              <a:gd name="connsiteY0" fmla="*/ 0 h 1257300"/>
              <a:gd name="connsiteX1" fmla="*/ 438150 w 440778"/>
              <a:gd name="connsiteY1" fmla="*/ 927100 h 1257300"/>
              <a:gd name="connsiteX2" fmla="*/ 0 w 440778"/>
              <a:gd name="connsiteY2" fmla="*/ 1257300 h 1257300"/>
              <a:gd name="connsiteX0" fmla="*/ 82550 w 440760"/>
              <a:gd name="connsiteY0" fmla="*/ 0 h 1238250"/>
              <a:gd name="connsiteX1" fmla="*/ 438150 w 440760"/>
              <a:gd name="connsiteY1" fmla="*/ 908050 h 1238250"/>
              <a:gd name="connsiteX2" fmla="*/ 0 w 440760"/>
              <a:gd name="connsiteY2" fmla="*/ 1238250 h 1238250"/>
              <a:gd name="connsiteX0" fmla="*/ 82550 w 439703"/>
              <a:gd name="connsiteY0" fmla="*/ 0 h 1238250"/>
              <a:gd name="connsiteX1" fmla="*/ 438150 w 439703"/>
              <a:gd name="connsiteY1" fmla="*/ 908050 h 1238250"/>
              <a:gd name="connsiteX2" fmla="*/ 0 w 439703"/>
              <a:gd name="connsiteY2" fmla="*/ 1238250 h 1238250"/>
              <a:gd name="connsiteX0" fmla="*/ 82550 w 442365"/>
              <a:gd name="connsiteY0" fmla="*/ 0 h 1238250"/>
              <a:gd name="connsiteX1" fmla="*/ 438150 w 442365"/>
              <a:gd name="connsiteY1" fmla="*/ 908050 h 1238250"/>
              <a:gd name="connsiteX2" fmla="*/ 0 w 442365"/>
              <a:gd name="connsiteY2" fmla="*/ 1238250 h 1238250"/>
              <a:gd name="connsiteX0" fmla="*/ 82550 w 82550"/>
              <a:gd name="connsiteY0" fmla="*/ 0 h 1238250"/>
              <a:gd name="connsiteX1" fmla="*/ 0 w 82550"/>
              <a:gd name="connsiteY1" fmla="*/ 1238250 h 1238250"/>
              <a:gd name="connsiteX0" fmla="*/ 82550 w 335317"/>
              <a:gd name="connsiteY0" fmla="*/ 0 h 1238250"/>
              <a:gd name="connsiteX1" fmla="*/ 0 w 335317"/>
              <a:gd name="connsiteY1" fmla="*/ 1238250 h 1238250"/>
              <a:gd name="connsiteX0" fmla="*/ 82550 w 455177"/>
              <a:gd name="connsiteY0" fmla="*/ 0 h 1238250"/>
              <a:gd name="connsiteX1" fmla="*/ 0 w 455177"/>
              <a:gd name="connsiteY1" fmla="*/ 123825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177" h="1238250">
                <a:moveTo>
                  <a:pt x="82550" y="0"/>
                </a:moveTo>
                <a:cubicBezTo>
                  <a:pt x="683683" y="527050"/>
                  <a:pt x="484717" y="1168400"/>
                  <a:pt x="0" y="123825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Текст 39">
            <a:extLst>
              <a:ext uri="{FF2B5EF4-FFF2-40B4-BE49-F238E27FC236}">
                <a16:creationId xmlns:a16="http://schemas.microsoft.com/office/drawing/2014/main" xmlns="" id="{30911EA7-AF05-4585-AEF5-B55CC077A5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5727" y="564428"/>
            <a:ext cx="5939739" cy="104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6500" kern="1200" dirty="0" smtClean="0">
                <a:solidFill>
                  <a:srgbClr val="1A73E8"/>
                </a:solidFill>
                <a:latin typeface="Oswald SemiBold" pitchFamily="2" charset="-52"/>
                <a:ea typeface="+mn-ea"/>
                <a:cs typeface="+mn-cs"/>
              </a:defRPr>
            </a:lvl1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35" name="Таблица 53">
            <a:extLst>
              <a:ext uri="{FF2B5EF4-FFF2-40B4-BE49-F238E27FC236}">
                <a16:creationId xmlns:a16="http://schemas.microsoft.com/office/drawing/2014/main" xmlns="" id="{161C02D9-4CCC-4E47-BFCB-ADD9C479D90D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1123554" y="2119248"/>
            <a:ext cx="9944892" cy="371475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7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28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7" presetClass="emp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7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9" grpId="0" animBg="1"/>
      <p:bldP spid="40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1" grpId="1" animBg="1"/>
      <p:bldP spid="22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7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2" grpId="0" animBg="1"/>
      <p:bldP spid="32" grpId="1" animBg="1"/>
      <p:bldP spid="33" grpId="0" animBg="1"/>
      <p:bldP spid="52" grpId="0" build="p">
        <p:tmplLst>
          <p:tmpl lvl="1">
            <p:tnLst>
              <p:par>
                <p:cTn presetID="47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-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412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0" r:id="rId3"/>
    <p:sldLayoutId id="2147483653" r:id="rId4"/>
    <p:sldLayoutId id="2147483651" r:id="rId5"/>
    <p:sldLayoutId id="2147483654" r:id="rId6"/>
    <p:sldLayoutId id="2147483652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4" r:id="rId16"/>
    <p:sldLayoutId id="2147483663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6.xml"/><Relationship Id="rId18" Type="http://schemas.openxmlformats.org/officeDocument/2006/relationships/image" Target="../media/image31.png"/><Relationship Id="rId26" Type="http://schemas.openxmlformats.org/officeDocument/2006/relationships/image" Target="../media/image35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28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customXml" Target="../ink/ink5.xml"/><Relationship Id="rId24" Type="http://schemas.openxmlformats.org/officeDocument/2006/relationships/image" Target="../media/image34.png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10" Type="http://schemas.openxmlformats.org/officeDocument/2006/relationships/image" Target="../media/image27.png"/><Relationship Id="rId19" Type="http://schemas.openxmlformats.org/officeDocument/2006/relationships/customXml" Target="../ink/ink9.xml"/><Relationship Id="rId4" Type="http://schemas.openxmlformats.org/officeDocument/2006/relationships/image" Target="../media/image24.png"/><Relationship Id="rId9" Type="http://schemas.openxmlformats.org/officeDocument/2006/relationships/customXml" Target="../ink/ink4.xml"/><Relationship Id="rId14" Type="http://schemas.openxmlformats.org/officeDocument/2006/relationships/image" Target="../media/image29.png"/><Relationship Id="rId2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xmlns="" id="{A17BFC38-2071-3A75-FF2D-18A7791DD7F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олилиния: фигура 49">
            <a:extLst>
              <a:ext uri="{FF2B5EF4-FFF2-40B4-BE49-F238E27FC236}">
                <a16:creationId xmlns:a16="http://schemas.microsoft.com/office/drawing/2014/main" xmlns="" id="{48B4A39E-C643-C9A9-14AA-F4C2D202679E}"/>
              </a:ext>
            </a:extLst>
          </p:cNvPr>
          <p:cNvSpPr/>
          <p:nvPr/>
        </p:nvSpPr>
        <p:spPr>
          <a:xfrm>
            <a:off x="1" y="-1"/>
            <a:ext cx="4033955" cy="3223296"/>
          </a:xfrm>
          <a:custGeom>
            <a:avLst/>
            <a:gdLst>
              <a:gd name="connsiteX0" fmla="*/ 0 w 4033955"/>
              <a:gd name="connsiteY0" fmla="*/ 0 h 3223296"/>
              <a:gd name="connsiteX1" fmla="*/ 3864894 w 4033955"/>
              <a:gd name="connsiteY1" fmla="*/ 0 h 3223296"/>
              <a:gd name="connsiteX2" fmla="*/ 3871229 w 4033955"/>
              <a:gd name="connsiteY2" fmla="*/ 17014 h 3223296"/>
              <a:gd name="connsiteX3" fmla="*/ 3805624 w 4033955"/>
              <a:gd name="connsiteY3" fmla="*/ 2040360 h 3223296"/>
              <a:gd name="connsiteX4" fmla="*/ 1712096 w 4033955"/>
              <a:gd name="connsiteY4" fmla="*/ 3195789 h 3223296"/>
              <a:gd name="connsiteX5" fmla="*/ 50921 w 4033955"/>
              <a:gd name="connsiteY5" fmla="*/ 3054745 h 3223296"/>
              <a:gd name="connsiteX6" fmla="*/ 0 w 4033955"/>
              <a:gd name="connsiteY6" fmla="*/ 3038438 h 3223296"/>
              <a:gd name="connsiteX7" fmla="*/ 0 w 4033955"/>
              <a:gd name="connsiteY7" fmla="*/ 0 h 3223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33955" h="3223296">
                <a:moveTo>
                  <a:pt x="0" y="0"/>
                </a:moveTo>
                <a:lnTo>
                  <a:pt x="3864894" y="0"/>
                </a:lnTo>
                <a:lnTo>
                  <a:pt x="3871229" y="17014"/>
                </a:lnTo>
                <a:cubicBezTo>
                  <a:pt x="4092037" y="666367"/>
                  <a:pt x="4104885" y="1538444"/>
                  <a:pt x="3805624" y="2040360"/>
                </a:cubicBezTo>
                <a:cubicBezTo>
                  <a:pt x="3463612" y="2613977"/>
                  <a:pt x="2496305" y="3093357"/>
                  <a:pt x="1712096" y="3195789"/>
                </a:cubicBezTo>
                <a:cubicBezTo>
                  <a:pt x="1221965" y="3259809"/>
                  <a:pt x="618478" y="3211794"/>
                  <a:pt x="50921" y="3054745"/>
                </a:cubicBezTo>
                <a:lnTo>
                  <a:pt x="0" y="303843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3181EB"/>
              </a:gs>
              <a:gs pos="69000">
                <a:srgbClr val="1A73E8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16" name="Полилиния: фигура 8">
            <a:extLst>
              <a:ext uri="{FF2B5EF4-FFF2-40B4-BE49-F238E27FC236}">
                <a16:creationId xmlns:a16="http://schemas.microsoft.com/office/drawing/2014/main" xmlns="" id="{7919D287-822A-CE23-3FA0-598B3710A4B6}"/>
              </a:ext>
            </a:extLst>
          </p:cNvPr>
          <p:cNvSpPr/>
          <p:nvPr/>
        </p:nvSpPr>
        <p:spPr>
          <a:xfrm>
            <a:off x="-494009" y="3531765"/>
            <a:ext cx="13939345" cy="3688250"/>
          </a:xfrm>
          <a:custGeom>
            <a:avLst/>
            <a:gdLst>
              <a:gd name="connsiteX0" fmla="*/ 0 w 10668000"/>
              <a:gd name="connsiteY0" fmla="*/ 0 h 2841975"/>
              <a:gd name="connsiteX1" fmla="*/ 38100 w 10668000"/>
              <a:gd name="connsiteY1" fmla="*/ 38100 h 2841975"/>
              <a:gd name="connsiteX2" fmla="*/ 1162050 w 10668000"/>
              <a:gd name="connsiteY2" fmla="*/ 1447800 h 2841975"/>
              <a:gd name="connsiteX3" fmla="*/ 5619750 w 10668000"/>
              <a:gd name="connsiteY3" fmla="*/ 2819400 h 2841975"/>
              <a:gd name="connsiteX4" fmla="*/ 10668000 w 10668000"/>
              <a:gd name="connsiteY4" fmla="*/ 2171700 h 2841975"/>
              <a:gd name="connsiteX0" fmla="*/ 0 w 10668000"/>
              <a:gd name="connsiteY0" fmla="*/ 0 h 2841975"/>
              <a:gd name="connsiteX1" fmla="*/ 1162050 w 10668000"/>
              <a:gd name="connsiteY1" fmla="*/ 1447800 h 2841975"/>
              <a:gd name="connsiteX2" fmla="*/ 5619750 w 10668000"/>
              <a:gd name="connsiteY2" fmla="*/ 2819400 h 2841975"/>
              <a:gd name="connsiteX3" fmla="*/ 10668000 w 10668000"/>
              <a:gd name="connsiteY3" fmla="*/ 2171700 h 2841975"/>
              <a:gd name="connsiteX0" fmla="*/ 0 w 11811000"/>
              <a:gd name="connsiteY0" fmla="*/ 0 h 3051525"/>
              <a:gd name="connsiteX1" fmla="*/ 2305050 w 11811000"/>
              <a:gd name="connsiteY1" fmla="*/ 1657350 h 3051525"/>
              <a:gd name="connsiteX2" fmla="*/ 6762750 w 11811000"/>
              <a:gd name="connsiteY2" fmla="*/ 3028950 h 3051525"/>
              <a:gd name="connsiteX3" fmla="*/ 11811000 w 11811000"/>
              <a:gd name="connsiteY3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3576738"/>
              <a:gd name="connsiteY0" fmla="*/ 0 h 3036029"/>
              <a:gd name="connsiteX1" fmla="*/ 6762750 w 13576738"/>
              <a:gd name="connsiteY1" fmla="*/ 3028950 h 3036029"/>
              <a:gd name="connsiteX2" fmla="*/ 13576738 w 13576738"/>
              <a:gd name="connsiteY2" fmla="*/ 1309195 h 3036029"/>
              <a:gd name="connsiteX0" fmla="*/ 0 w 13576738"/>
              <a:gd name="connsiteY0" fmla="*/ 0 h 3045718"/>
              <a:gd name="connsiteX1" fmla="*/ 6762750 w 13576738"/>
              <a:gd name="connsiteY1" fmla="*/ 3028950 h 3045718"/>
              <a:gd name="connsiteX2" fmla="*/ 13576738 w 13576738"/>
              <a:gd name="connsiteY2" fmla="*/ 1309195 h 3045718"/>
              <a:gd name="connsiteX0" fmla="*/ 0 w 13939345"/>
              <a:gd name="connsiteY0" fmla="*/ 0 h 3487152"/>
              <a:gd name="connsiteX1" fmla="*/ 7125357 w 13939345"/>
              <a:gd name="connsiteY1" fmla="*/ 3470384 h 3487152"/>
              <a:gd name="connsiteX2" fmla="*/ 13939345 w 13939345"/>
              <a:gd name="connsiteY2" fmla="*/ 1750629 h 3487152"/>
              <a:gd name="connsiteX0" fmla="*/ 0 w 13939345"/>
              <a:gd name="connsiteY0" fmla="*/ 0 h 3487152"/>
              <a:gd name="connsiteX1" fmla="*/ 7125357 w 13939345"/>
              <a:gd name="connsiteY1" fmla="*/ 3470384 h 3487152"/>
              <a:gd name="connsiteX2" fmla="*/ 13939345 w 13939345"/>
              <a:gd name="connsiteY2" fmla="*/ 1750629 h 3487152"/>
              <a:gd name="connsiteX0" fmla="*/ 0 w 13939345"/>
              <a:gd name="connsiteY0" fmla="*/ 0 h 3688250"/>
              <a:gd name="connsiteX1" fmla="*/ 7078060 w 13939345"/>
              <a:gd name="connsiteY1" fmla="*/ 3675335 h 3688250"/>
              <a:gd name="connsiteX2" fmla="*/ 13939345 w 13939345"/>
              <a:gd name="connsiteY2" fmla="*/ 1750629 h 368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939345" h="3688250">
                <a:moveTo>
                  <a:pt x="0" y="0"/>
                </a:moveTo>
                <a:cubicBezTo>
                  <a:pt x="2678030" y="2794848"/>
                  <a:pt x="5109560" y="3278460"/>
                  <a:pt x="7078060" y="3675335"/>
                </a:cubicBezTo>
                <a:cubicBezTo>
                  <a:pt x="8662385" y="3795985"/>
                  <a:pt x="11450638" y="3064969"/>
                  <a:pt x="13939345" y="1750629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9">
            <a:extLst>
              <a:ext uri="{FF2B5EF4-FFF2-40B4-BE49-F238E27FC236}">
                <a16:creationId xmlns:a16="http://schemas.microsoft.com/office/drawing/2014/main" xmlns="" id="{B7F575CD-774C-0179-FB20-796A3E07109F}"/>
              </a:ext>
            </a:extLst>
          </p:cNvPr>
          <p:cNvSpPr/>
          <p:nvPr/>
        </p:nvSpPr>
        <p:spPr>
          <a:xfrm>
            <a:off x="-1302976" y="2649853"/>
            <a:ext cx="15368094" cy="3538062"/>
          </a:xfrm>
          <a:custGeom>
            <a:avLst/>
            <a:gdLst>
              <a:gd name="connsiteX0" fmla="*/ 0 w 10668000"/>
              <a:gd name="connsiteY0" fmla="*/ 0 h 2841975"/>
              <a:gd name="connsiteX1" fmla="*/ 38100 w 10668000"/>
              <a:gd name="connsiteY1" fmla="*/ 38100 h 2841975"/>
              <a:gd name="connsiteX2" fmla="*/ 1162050 w 10668000"/>
              <a:gd name="connsiteY2" fmla="*/ 1447800 h 2841975"/>
              <a:gd name="connsiteX3" fmla="*/ 5619750 w 10668000"/>
              <a:gd name="connsiteY3" fmla="*/ 2819400 h 2841975"/>
              <a:gd name="connsiteX4" fmla="*/ 10668000 w 10668000"/>
              <a:gd name="connsiteY4" fmla="*/ 2171700 h 2841975"/>
              <a:gd name="connsiteX0" fmla="*/ 0 w 10668000"/>
              <a:gd name="connsiteY0" fmla="*/ 0 h 2841975"/>
              <a:gd name="connsiteX1" fmla="*/ 1162050 w 10668000"/>
              <a:gd name="connsiteY1" fmla="*/ 1447800 h 2841975"/>
              <a:gd name="connsiteX2" fmla="*/ 5619750 w 10668000"/>
              <a:gd name="connsiteY2" fmla="*/ 2819400 h 2841975"/>
              <a:gd name="connsiteX3" fmla="*/ 10668000 w 10668000"/>
              <a:gd name="connsiteY3" fmla="*/ 2171700 h 2841975"/>
              <a:gd name="connsiteX0" fmla="*/ 0 w 11811000"/>
              <a:gd name="connsiteY0" fmla="*/ 0 h 3051525"/>
              <a:gd name="connsiteX1" fmla="*/ 2305050 w 11811000"/>
              <a:gd name="connsiteY1" fmla="*/ 1657350 h 3051525"/>
              <a:gd name="connsiteX2" fmla="*/ 6762750 w 11811000"/>
              <a:gd name="connsiteY2" fmla="*/ 3028950 h 3051525"/>
              <a:gd name="connsiteX3" fmla="*/ 11811000 w 11811000"/>
              <a:gd name="connsiteY3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3373100"/>
              <a:gd name="connsiteY0" fmla="*/ 914400 h 3957706"/>
              <a:gd name="connsiteX1" fmla="*/ 6762750 w 13373100"/>
              <a:gd name="connsiteY1" fmla="*/ 3943350 h 3957706"/>
              <a:gd name="connsiteX2" fmla="*/ 13373100 w 13373100"/>
              <a:gd name="connsiteY2" fmla="*/ 0 h 3957706"/>
              <a:gd name="connsiteX0" fmla="*/ 0 w 14154150"/>
              <a:gd name="connsiteY0" fmla="*/ 1333500 h 4389968"/>
              <a:gd name="connsiteX1" fmla="*/ 6762750 w 14154150"/>
              <a:gd name="connsiteY1" fmla="*/ 4362450 h 4389968"/>
              <a:gd name="connsiteX2" fmla="*/ 14154150 w 14154150"/>
              <a:gd name="connsiteY2" fmla="*/ 0 h 4389968"/>
              <a:gd name="connsiteX0" fmla="*/ 0 w 14154150"/>
              <a:gd name="connsiteY0" fmla="*/ 1333500 h 4389968"/>
              <a:gd name="connsiteX1" fmla="*/ 6762750 w 14154150"/>
              <a:gd name="connsiteY1" fmla="*/ 4362450 h 4389968"/>
              <a:gd name="connsiteX2" fmla="*/ 14154150 w 14154150"/>
              <a:gd name="connsiteY2" fmla="*/ 0 h 4389968"/>
              <a:gd name="connsiteX0" fmla="*/ 0 w 15368094"/>
              <a:gd name="connsiteY0" fmla="*/ 0 h 3085915"/>
              <a:gd name="connsiteX1" fmla="*/ 6762750 w 15368094"/>
              <a:gd name="connsiteY1" fmla="*/ 3028950 h 3085915"/>
              <a:gd name="connsiteX2" fmla="*/ 15368094 w 15368094"/>
              <a:gd name="connsiteY2" fmla="*/ 53865 h 3085915"/>
              <a:gd name="connsiteX0" fmla="*/ 0 w 15368094"/>
              <a:gd name="connsiteY0" fmla="*/ 0 h 3056468"/>
              <a:gd name="connsiteX1" fmla="*/ 6762750 w 15368094"/>
              <a:gd name="connsiteY1" fmla="*/ 3028950 h 3056468"/>
              <a:gd name="connsiteX2" fmla="*/ 15368094 w 15368094"/>
              <a:gd name="connsiteY2" fmla="*/ 53865 h 3056468"/>
              <a:gd name="connsiteX0" fmla="*/ 0 w 15368094"/>
              <a:gd name="connsiteY0" fmla="*/ 0 h 3538062"/>
              <a:gd name="connsiteX1" fmla="*/ 8370833 w 15368094"/>
              <a:gd name="connsiteY1" fmla="*/ 3517681 h 3538062"/>
              <a:gd name="connsiteX2" fmla="*/ 15368094 w 15368094"/>
              <a:gd name="connsiteY2" fmla="*/ 53865 h 353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368094" h="3538062">
                <a:moveTo>
                  <a:pt x="0" y="0"/>
                </a:moveTo>
                <a:cubicBezTo>
                  <a:pt x="2551906" y="2116931"/>
                  <a:pt x="6011808" y="3739931"/>
                  <a:pt x="8370833" y="3517681"/>
                </a:cubicBezTo>
                <a:cubicBezTo>
                  <a:pt x="10729858" y="3295431"/>
                  <a:pt x="10239319" y="4036519"/>
                  <a:pt x="15368094" y="5386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3E4C385F-8BE1-B35E-3FDA-75C9254AF7BB}"/>
              </a:ext>
            </a:extLst>
          </p:cNvPr>
          <p:cNvSpPr/>
          <p:nvPr/>
        </p:nvSpPr>
        <p:spPr>
          <a:xfrm flipV="1">
            <a:off x="4100917" y="5942080"/>
            <a:ext cx="185970" cy="185970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9388B5D3-E742-A119-4945-026750066E38}"/>
              </a:ext>
            </a:extLst>
          </p:cNvPr>
          <p:cNvSpPr/>
          <p:nvPr/>
        </p:nvSpPr>
        <p:spPr>
          <a:xfrm flipV="1">
            <a:off x="3675848" y="5252839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8FC4E1FA-8E9E-8813-0601-20D7127BA2F0}"/>
              </a:ext>
            </a:extLst>
          </p:cNvPr>
          <p:cNvSpPr/>
          <p:nvPr/>
        </p:nvSpPr>
        <p:spPr>
          <a:xfrm flipV="1">
            <a:off x="8664171" y="2812873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18">
            <a:extLst>
              <a:ext uri="{FF2B5EF4-FFF2-40B4-BE49-F238E27FC236}">
                <a16:creationId xmlns:a16="http://schemas.microsoft.com/office/drawing/2014/main" xmlns="" id="{2EB9CD93-59F6-9806-2154-8C2A3C66061D}"/>
              </a:ext>
            </a:extLst>
          </p:cNvPr>
          <p:cNvSpPr/>
          <p:nvPr/>
        </p:nvSpPr>
        <p:spPr>
          <a:xfrm rot="10999604">
            <a:off x="-665641" y="1270852"/>
            <a:ext cx="3425598" cy="636602"/>
          </a:xfrm>
          <a:custGeom>
            <a:avLst/>
            <a:gdLst>
              <a:gd name="connsiteX0" fmla="*/ 0 w 314325"/>
              <a:gd name="connsiteY0" fmla="*/ 25605 h 206580"/>
              <a:gd name="connsiteX1" fmla="*/ 147637 w 314325"/>
              <a:gd name="connsiteY1" fmla="*/ 1793 h 206580"/>
              <a:gd name="connsiteX2" fmla="*/ 280987 w 314325"/>
              <a:gd name="connsiteY2" fmla="*/ 68468 h 206580"/>
              <a:gd name="connsiteX3" fmla="*/ 314325 w 314325"/>
              <a:gd name="connsiteY3" fmla="*/ 206580 h 206580"/>
              <a:gd name="connsiteX0" fmla="*/ 0 w 314325"/>
              <a:gd name="connsiteY0" fmla="*/ 0 h 180975"/>
              <a:gd name="connsiteX1" fmla="*/ 280987 w 314325"/>
              <a:gd name="connsiteY1" fmla="*/ 42863 h 180975"/>
              <a:gd name="connsiteX2" fmla="*/ 314325 w 314325"/>
              <a:gd name="connsiteY2" fmla="*/ 180975 h 180975"/>
              <a:gd name="connsiteX0" fmla="*/ 0 w 314325"/>
              <a:gd name="connsiteY0" fmla="*/ 0 h 180975"/>
              <a:gd name="connsiteX1" fmla="*/ 314325 w 314325"/>
              <a:gd name="connsiteY1" fmla="*/ 180975 h 180975"/>
              <a:gd name="connsiteX0" fmla="*/ 0 w 314325"/>
              <a:gd name="connsiteY0" fmla="*/ 0 h 180975"/>
              <a:gd name="connsiteX1" fmla="*/ 314325 w 314325"/>
              <a:gd name="connsiteY1" fmla="*/ 180975 h 180975"/>
              <a:gd name="connsiteX0" fmla="*/ 0 w 314325"/>
              <a:gd name="connsiteY0" fmla="*/ 13767 h 194742"/>
              <a:gd name="connsiteX1" fmla="*/ 314325 w 314325"/>
              <a:gd name="connsiteY1" fmla="*/ 194742 h 194742"/>
              <a:gd name="connsiteX0" fmla="*/ 0 w 314325"/>
              <a:gd name="connsiteY0" fmla="*/ 13767 h 194742"/>
              <a:gd name="connsiteX1" fmla="*/ 314325 w 314325"/>
              <a:gd name="connsiteY1" fmla="*/ 194742 h 194742"/>
              <a:gd name="connsiteX0" fmla="*/ 0 w 314325"/>
              <a:gd name="connsiteY0" fmla="*/ 14540 h 195515"/>
              <a:gd name="connsiteX1" fmla="*/ 314325 w 314325"/>
              <a:gd name="connsiteY1" fmla="*/ 195515 h 195515"/>
              <a:gd name="connsiteX0" fmla="*/ 0 w 314325"/>
              <a:gd name="connsiteY0" fmla="*/ 18076 h 199051"/>
              <a:gd name="connsiteX1" fmla="*/ 314325 w 314325"/>
              <a:gd name="connsiteY1" fmla="*/ 199051 h 199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4325" h="199051">
                <a:moveTo>
                  <a:pt x="0" y="18076"/>
                </a:moveTo>
                <a:cubicBezTo>
                  <a:pt x="157162" y="-12087"/>
                  <a:pt x="295275" y="-32724"/>
                  <a:pt x="314325" y="199051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B7670ED7-1D6A-2F3F-F06E-C463FA9AF6B4}"/>
              </a:ext>
            </a:extLst>
          </p:cNvPr>
          <p:cNvSpPr/>
          <p:nvPr/>
        </p:nvSpPr>
        <p:spPr>
          <a:xfrm flipV="1">
            <a:off x="2837327" y="1864030"/>
            <a:ext cx="90617" cy="9061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xmlns="" id="{7D69F63C-0007-BFAF-53FA-77E04D1C6591}"/>
              </a:ext>
            </a:extLst>
          </p:cNvPr>
          <p:cNvSpPr/>
          <p:nvPr/>
        </p:nvSpPr>
        <p:spPr>
          <a:xfrm rot="2133680" flipV="1">
            <a:off x="10189749" y="531007"/>
            <a:ext cx="185970" cy="185970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8B0CC9A7-FE2B-90A1-CACE-F763ADDEBD57}"/>
              </a:ext>
            </a:extLst>
          </p:cNvPr>
          <p:cNvSpPr/>
          <p:nvPr/>
        </p:nvSpPr>
        <p:spPr>
          <a:xfrm rot="2133680" flipV="1">
            <a:off x="10655282" y="1091075"/>
            <a:ext cx="213597" cy="21359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Полилиния: фигура 23">
            <a:extLst>
              <a:ext uri="{FF2B5EF4-FFF2-40B4-BE49-F238E27FC236}">
                <a16:creationId xmlns:a16="http://schemas.microsoft.com/office/drawing/2014/main" xmlns="" id="{9CE00514-07E6-BCA5-2434-F053BFEDF066}"/>
              </a:ext>
            </a:extLst>
          </p:cNvPr>
          <p:cNvSpPr/>
          <p:nvPr/>
        </p:nvSpPr>
        <p:spPr>
          <a:xfrm>
            <a:off x="9057311" y="2223887"/>
            <a:ext cx="2506717" cy="1263277"/>
          </a:xfrm>
          <a:custGeom>
            <a:avLst/>
            <a:gdLst>
              <a:gd name="connsiteX0" fmla="*/ 0 w 2506717"/>
              <a:gd name="connsiteY0" fmla="*/ 301368 h 1200002"/>
              <a:gd name="connsiteX1" fmla="*/ 583324 w 2506717"/>
              <a:gd name="connsiteY1" fmla="*/ 17588 h 1200002"/>
              <a:gd name="connsiteX2" fmla="*/ 1592317 w 2506717"/>
              <a:gd name="connsiteY2" fmla="*/ 159478 h 1200002"/>
              <a:gd name="connsiteX3" fmla="*/ 2506717 w 2506717"/>
              <a:gd name="connsiteY3" fmla="*/ 1200002 h 1200002"/>
              <a:gd name="connsiteX0" fmla="*/ 0 w 2506717"/>
              <a:gd name="connsiteY0" fmla="*/ 366632 h 1265266"/>
              <a:gd name="connsiteX1" fmla="*/ 716674 w 2506717"/>
              <a:gd name="connsiteY1" fmla="*/ 6652 h 1265266"/>
              <a:gd name="connsiteX2" fmla="*/ 1592317 w 2506717"/>
              <a:gd name="connsiteY2" fmla="*/ 224742 h 1265266"/>
              <a:gd name="connsiteX3" fmla="*/ 2506717 w 2506717"/>
              <a:gd name="connsiteY3" fmla="*/ 1265266 h 1265266"/>
              <a:gd name="connsiteX0" fmla="*/ 0 w 2506717"/>
              <a:gd name="connsiteY0" fmla="*/ 394399 h 1293033"/>
              <a:gd name="connsiteX1" fmla="*/ 716674 w 2506717"/>
              <a:gd name="connsiteY1" fmla="*/ 34419 h 1293033"/>
              <a:gd name="connsiteX2" fmla="*/ 2506717 w 2506717"/>
              <a:gd name="connsiteY2" fmla="*/ 1293033 h 1293033"/>
              <a:gd name="connsiteX0" fmla="*/ 0 w 2506717"/>
              <a:gd name="connsiteY0" fmla="*/ 364903 h 1263537"/>
              <a:gd name="connsiteX1" fmla="*/ 716674 w 2506717"/>
              <a:gd name="connsiteY1" fmla="*/ 4923 h 1263537"/>
              <a:gd name="connsiteX2" fmla="*/ 2506717 w 2506717"/>
              <a:gd name="connsiteY2" fmla="*/ 1263537 h 1263537"/>
              <a:gd name="connsiteX0" fmla="*/ 0 w 2506717"/>
              <a:gd name="connsiteY0" fmla="*/ 355533 h 1254167"/>
              <a:gd name="connsiteX1" fmla="*/ 1088149 w 2506717"/>
              <a:gd name="connsiteY1" fmla="*/ 5078 h 1254167"/>
              <a:gd name="connsiteX2" fmla="*/ 2506717 w 2506717"/>
              <a:gd name="connsiteY2" fmla="*/ 1254167 h 1254167"/>
              <a:gd name="connsiteX0" fmla="*/ 0 w 2506717"/>
              <a:gd name="connsiteY0" fmla="*/ 364643 h 1263277"/>
              <a:gd name="connsiteX1" fmla="*/ 1088149 w 2506717"/>
              <a:gd name="connsiteY1" fmla="*/ 14188 h 1263277"/>
              <a:gd name="connsiteX2" fmla="*/ 2506717 w 2506717"/>
              <a:gd name="connsiteY2" fmla="*/ 1263277 h 1263277"/>
              <a:gd name="connsiteX0" fmla="*/ 0 w 2506717"/>
              <a:gd name="connsiteY0" fmla="*/ 364643 h 1263277"/>
              <a:gd name="connsiteX1" fmla="*/ 1088149 w 2506717"/>
              <a:gd name="connsiteY1" fmla="*/ 14188 h 1263277"/>
              <a:gd name="connsiteX2" fmla="*/ 2506717 w 2506717"/>
              <a:gd name="connsiteY2" fmla="*/ 1263277 h 1263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6717" h="1263277">
                <a:moveTo>
                  <a:pt x="0" y="364643"/>
                </a:moveTo>
                <a:cubicBezTo>
                  <a:pt x="158969" y="234577"/>
                  <a:pt x="336988" y="-68909"/>
                  <a:pt x="1088149" y="14188"/>
                </a:cubicBezTo>
                <a:cubicBezTo>
                  <a:pt x="1839310" y="97285"/>
                  <a:pt x="2352867" y="924866"/>
                  <a:pt x="2506717" y="1263277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Photo">
            <a:extLst>
              <a:ext uri="{FF2B5EF4-FFF2-40B4-BE49-F238E27FC236}">
                <a16:creationId xmlns:a16="http://schemas.microsoft.com/office/drawing/2014/main" xmlns="" id="{62A5319E-C79F-D4F6-D561-6698823E30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t="7780" r="14721" b="13438"/>
          <a:stretch/>
        </p:blipFill>
        <p:spPr>
          <a:xfrm>
            <a:off x="4259602" y="2589205"/>
            <a:ext cx="7373978" cy="4242251"/>
          </a:xfrm>
          <a:custGeom>
            <a:avLst/>
            <a:gdLst>
              <a:gd name="connsiteX0" fmla="*/ 5434372 w 7129492"/>
              <a:gd name="connsiteY0" fmla="*/ 123 h 4212316"/>
              <a:gd name="connsiteX1" fmla="*/ 6184072 w 7129492"/>
              <a:gd name="connsiteY1" fmla="*/ 272710 h 4212316"/>
              <a:gd name="connsiteX2" fmla="*/ 6503897 w 7129492"/>
              <a:gd name="connsiteY2" fmla="*/ 4210759 h 4212316"/>
              <a:gd name="connsiteX3" fmla="*/ 6502579 w 7129492"/>
              <a:gd name="connsiteY3" fmla="*/ 4212316 h 4212316"/>
              <a:gd name="connsiteX4" fmla="*/ 913841 w 7129492"/>
              <a:gd name="connsiteY4" fmla="*/ 4212316 h 4212316"/>
              <a:gd name="connsiteX5" fmla="*/ 898100 w 7129492"/>
              <a:gd name="connsiteY5" fmla="*/ 4199120 h 4212316"/>
              <a:gd name="connsiteX6" fmla="*/ 33930 w 7129492"/>
              <a:gd name="connsiteY6" fmla="*/ 2654772 h 4212316"/>
              <a:gd name="connsiteX7" fmla="*/ 2978689 w 7129492"/>
              <a:gd name="connsiteY7" fmla="*/ 1735773 h 4212316"/>
              <a:gd name="connsiteX8" fmla="*/ 5434372 w 7129492"/>
              <a:gd name="connsiteY8" fmla="*/ 123 h 421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9492" h="4212316">
                <a:moveTo>
                  <a:pt x="5434372" y="123"/>
                </a:moveTo>
                <a:cubicBezTo>
                  <a:pt x="5662924" y="3658"/>
                  <a:pt x="5910537" y="84076"/>
                  <a:pt x="6184072" y="272710"/>
                </a:cubicBezTo>
                <a:cubicBezTo>
                  <a:pt x="7323803" y="1058687"/>
                  <a:pt x="7436311" y="3027321"/>
                  <a:pt x="6503897" y="4210759"/>
                </a:cubicBezTo>
                <a:lnTo>
                  <a:pt x="6502579" y="4212316"/>
                </a:lnTo>
                <a:lnTo>
                  <a:pt x="913841" y="4212316"/>
                </a:lnTo>
                <a:lnTo>
                  <a:pt x="898100" y="4199120"/>
                </a:lnTo>
                <a:cubicBezTo>
                  <a:pt x="446647" y="3795921"/>
                  <a:pt x="128645" y="3279313"/>
                  <a:pt x="33930" y="2654772"/>
                </a:cubicBezTo>
                <a:cubicBezTo>
                  <a:pt x="-302834" y="434182"/>
                  <a:pt x="1953665" y="2132783"/>
                  <a:pt x="2978689" y="1735773"/>
                </a:cubicBezTo>
                <a:cubicBezTo>
                  <a:pt x="3811520" y="1413202"/>
                  <a:pt x="4443982" y="-15192"/>
                  <a:pt x="5434372" y="123"/>
                </a:cubicBezTo>
                <a:close/>
              </a:path>
            </a:pathLst>
          </a:custGeom>
        </p:spPr>
      </p:pic>
      <p:sp>
        <p:nvSpPr>
          <p:cNvPr id="33" name="Text">
            <a:extLst>
              <a:ext uri="{FF2B5EF4-FFF2-40B4-BE49-F238E27FC236}">
                <a16:creationId xmlns:a16="http://schemas.microsoft.com/office/drawing/2014/main" xmlns="" id="{842075A1-DFC2-7C12-01BF-0B5719A18650}"/>
              </a:ext>
            </a:extLst>
          </p:cNvPr>
          <p:cNvSpPr txBox="1">
            <a:spLocks/>
          </p:cNvSpPr>
          <p:nvPr/>
        </p:nvSpPr>
        <p:spPr>
          <a:xfrm>
            <a:off x="695755" y="2642503"/>
            <a:ext cx="7373979" cy="1338433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5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Если вы нацелены на разработку масштабируемого и обслуживаемого </a:t>
            </a:r>
            <a:r>
              <a:rPr lang="ru-RU" dirty="0" err="1"/>
              <a:t>продакшн</a:t>
            </a:r>
            <a:r>
              <a:rPr lang="ru-RU" dirty="0"/>
              <a:t> приложения, вы столкнетесь с необходимостью создания проекта с различными широко применяемыми пакетами </a:t>
            </a:r>
            <a:r>
              <a:rPr lang="ru-RU" dirty="0" err="1"/>
              <a:t>npm</a:t>
            </a:r>
            <a:r>
              <a:rPr lang="ru-RU" dirty="0"/>
              <a:t>, разработанными крутым сообществом свободного программного обеспечения, и тем самым ускорите процесс разработки приложения.</a:t>
            </a:r>
            <a:endParaRPr lang="en" dirty="0"/>
          </a:p>
        </p:txBody>
      </p:sp>
      <p:sp>
        <p:nvSpPr>
          <p:cNvPr id="34" name="Subtitle">
            <a:extLst>
              <a:ext uri="{FF2B5EF4-FFF2-40B4-BE49-F238E27FC236}">
                <a16:creationId xmlns:a16="http://schemas.microsoft.com/office/drawing/2014/main" xmlns="" id="{CDDF03DC-642D-9AAD-C03F-08FA28EF7935}"/>
              </a:ext>
            </a:extLst>
          </p:cNvPr>
          <p:cNvSpPr txBox="1">
            <a:spLocks/>
          </p:cNvSpPr>
          <p:nvPr/>
        </p:nvSpPr>
        <p:spPr>
          <a:xfrm>
            <a:off x="695755" y="1940889"/>
            <a:ext cx="8001882" cy="685375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300" spc="300" dirty="0" smtClean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Анализ возможностей и создание кроссплатформенных приложений</a:t>
            </a:r>
            <a:endParaRPr lang="en" dirty="0"/>
          </a:p>
        </p:txBody>
      </p:sp>
      <p:sp>
        <p:nvSpPr>
          <p:cNvPr id="35" name="Title">
            <a:extLst>
              <a:ext uri="{FF2B5EF4-FFF2-40B4-BE49-F238E27FC236}">
                <a16:creationId xmlns:a16="http://schemas.microsoft.com/office/drawing/2014/main" xmlns="" id="{27839752-15A1-FE2B-9B65-AF3CF70B21A4}"/>
              </a:ext>
            </a:extLst>
          </p:cNvPr>
          <p:cNvSpPr txBox="1">
            <a:spLocks/>
          </p:cNvSpPr>
          <p:nvPr/>
        </p:nvSpPr>
        <p:spPr>
          <a:xfrm>
            <a:off x="802905" y="736831"/>
            <a:ext cx="7793229" cy="1041400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6600" dirty="0" smtClean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React Native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9616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7" presetClass="emph" presetSubtype="0" repeatCount="indefinite" fill="remove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25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7" presetClass="emph" presetSubtype="0" repeatCount="indefinite" fill="remove" grpId="0" nodeType="withEffect">
                                  <p:stCondLst>
                                    <p:cond delay="2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2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30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6B89566D-29CF-E762-D287-0753F2435F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: фигура 39">
            <a:extLst>
              <a:ext uri="{FF2B5EF4-FFF2-40B4-BE49-F238E27FC236}">
                <a16:creationId xmlns:a16="http://schemas.microsoft.com/office/drawing/2014/main" xmlns="" id="{79EA9367-F874-F5D4-CB83-829CD4852AE2}"/>
              </a:ext>
            </a:extLst>
          </p:cNvPr>
          <p:cNvSpPr/>
          <p:nvPr/>
        </p:nvSpPr>
        <p:spPr>
          <a:xfrm>
            <a:off x="0" y="-1"/>
            <a:ext cx="3631923" cy="2020326"/>
          </a:xfrm>
          <a:custGeom>
            <a:avLst/>
            <a:gdLst>
              <a:gd name="connsiteX0" fmla="*/ 0 w 3631923"/>
              <a:gd name="connsiteY0" fmla="*/ 0 h 2020326"/>
              <a:gd name="connsiteX1" fmla="*/ 3572944 w 3631923"/>
              <a:gd name="connsiteY1" fmla="*/ 0 h 2020326"/>
              <a:gd name="connsiteX2" fmla="*/ 3578527 w 3631923"/>
              <a:gd name="connsiteY2" fmla="*/ 8935 h 2020326"/>
              <a:gd name="connsiteX3" fmla="*/ 3467101 w 3631923"/>
              <a:gd name="connsiteY3" fmla="*/ 819151 h 2020326"/>
              <a:gd name="connsiteX4" fmla="*/ 2190751 w 3631923"/>
              <a:gd name="connsiteY4" fmla="*/ 2000251 h 2020326"/>
              <a:gd name="connsiteX5" fmla="*/ 533401 w 3631923"/>
              <a:gd name="connsiteY5" fmla="*/ 1600201 h 2020326"/>
              <a:gd name="connsiteX6" fmla="*/ 156271 w 3631923"/>
              <a:gd name="connsiteY6" fmla="*/ 1707060 h 2020326"/>
              <a:gd name="connsiteX7" fmla="*/ 0 w 3631923"/>
              <a:gd name="connsiteY7" fmla="*/ 1789787 h 2020326"/>
              <a:gd name="connsiteX8" fmla="*/ 0 w 3631923"/>
              <a:gd name="connsiteY8" fmla="*/ 0 h 202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31923" h="2020326">
                <a:moveTo>
                  <a:pt x="0" y="0"/>
                </a:moveTo>
                <a:lnTo>
                  <a:pt x="3572944" y="0"/>
                </a:lnTo>
                <a:lnTo>
                  <a:pt x="3578527" y="8935"/>
                </a:lnTo>
                <a:cubicBezTo>
                  <a:pt x="3702708" y="250119"/>
                  <a:pt x="3587156" y="559396"/>
                  <a:pt x="3467101" y="819151"/>
                </a:cubicBezTo>
                <a:cubicBezTo>
                  <a:pt x="3292476" y="1196976"/>
                  <a:pt x="2679701" y="1870076"/>
                  <a:pt x="2190751" y="2000251"/>
                </a:cubicBezTo>
                <a:cubicBezTo>
                  <a:pt x="1701801" y="2130426"/>
                  <a:pt x="1022351" y="1584326"/>
                  <a:pt x="533401" y="1600201"/>
                </a:cubicBezTo>
                <a:cubicBezTo>
                  <a:pt x="411164" y="1604170"/>
                  <a:pt x="282973" y="1647231"/>
                  <a:pt x="156271" y="1707060"/>
                </a:cubicBezTo>
                <a:lnTo>
                  <a:pt x="0" y="17897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" name="Полилиния: фигура 33">
            <a:extLst>
              <a:ext uri="{FF2B5EF4-FFF2-40B4-BE49-F238E27FC236}">
                <a16:creationId xmlns:a16="http://schemas.microsoft.com/office/drawing/2014/main" xmlns="" id="{9C0FEE07-2096-F1E0-76B8-9D87BB807883}"/>
              </a:ext>
            </a:extLst>
          </p:cNvPr>
          <p:cNvSpPr/>
          <p:nvPr/>
        </p:nvSpPr>
        <p:spPr>
          <a:xfrm>
            <a:off x="6165449" y="4321748"/>
            <a:ext cx="6026551" cy="2536252"/>
          </a:xfrm>
          <a:custGeom>
            <a:avLst/>
            <a:gdLst>
              <a:gd name="connsiteX0" fmla="*/ 6026551 w 6026551"/>
              <a:gd name="connsiteY0" fmla="*/ 0 h 2536252"/>
              <a:gd name="connsiteX1" fmla="*/ 6026551 w 6026551"/>
              <a:gd name="connsiteY1" fmla="*/ 2536252 h 2536252"/>
              <a:gd name="connsiteX2" fmla="*/ 0 w 6026551"/>
              <a:gd name="connsiteY2" fmla="*/ 2536252 h 2536252"/>
              <a:gd name="connsiteX3" fmla="*/ 183600 w 6026551"/>
              <a:gd name="connsiteY3" fmla="*/ 2462765 h 2536252"/>
              <a:gd name="connsiteX4" fmla="*/ 2023116 w 6026551"/>
              <a:gd name="connsiteY4" fmla="*/ 1869834 h 2536252"/>
              <a:gd name="connsiteX5" fmla="*/ 5433066 w 6026551"/>
              <a:gd name="connsiteY5" fmla="*/ 1603134 h 2536252"/>
              <a:gd name="connsiteX6" fmla="*/ 6017033 w 6026551"/>
              <a:gd name="connsiteY6" fmla="*/ 22703 h 2536252"/>
              <a:gd name="connsiteX7" fmla="*/ 6026551 w 6026551"/>
              <a:gd name="connsiteY7" fmla="*/ 0 h 253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551" h="2536252">
                <a:moveTo>
                  <a:pt x="6026551" y="0"/>
                </a:moveTo>
                <a:lnTo>
                  <a:pt x="6026551" y="2536252"/>
                </a:lnTo>
                <a:lnTo>
                  <a:pt x="0" y="2536252"/>
                </a:lnTo>
                <a:lnTo>
                  <a:pt x="183600" y="2462765"/>
                </a:lnTo>
                <a:cubicBezTo>
                  <a:pt x="784072" y="2227022"/>
                  <a:pt x="1480191" y="1990484"/>
                  <a:pt x="2023116" y="1869834"/>
                </a:cubicBezTo>
                <a:cubicBezTo>
                  <a:pt x="3108966" y="1628534"/>
                  <a:pt x="4740916" y="1949209"/>
                  <a:pt x="5433066" y="1603134"/>
                </a:cubicBezTo>
                <a:cubicBezTo>
                  <a:pt x="5995438" y="1321948"/>
                  <a:pt x="5868227" y="466459"/>
                  <a:pt x="6017033" y="22703"/>
                </a:cubicBezTo>
                <a:lnTo>
                  <a:pt x="6026551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37000">
                <a:srgbClr val="1A73E8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43">
            <a:extLst>
              <a:ext uri="{FF2B5EF4-FFF2-40B4-BE49-F238E27FC236}">
                <a16:creationId xmlns:a16="http://schemas.microsoft.com/office/drawing/2014/main" xmlns="" id="{17F05F44-DA9D-1CD6-7453-3E580DBDD3C0}"/>
              </a:ext>
            </a:extLst>
          </p:cNvPr>
          <p:cNvSpPr/>
          <p:nvPr/>
        </p:nvSpPr>
        <p:spPr>
          <a:xfrm rot="604085">
            <a:off x="2704235" y="-307189"/>
            <a:ext cx="3412055" cy="1161665"/>
          </a:xfrm>
          <a:custGeom>
            <a:avLst/>
            <a:gdLst>
              <a:gd name="connsiteX0" fmla="*/ 0 w 3412055"/>
              <a:gd name="connsiteY0" fmla="*/ 605818 h 1161665"/>
              <a:gd name="connsiteX1" fmla="*/ 3412055 w 3412055"/>
              <a:gd name="connsiteY1" fmla="*/ 0 h 1161665"/>
              <a:gd name="connsiteX2" fmla="*/ 3405046 w 3412055"/>
              <a:gd name="connsiteY2" fmla="*/ 40864 h 1161665"/>
              <a:gd name="connsiteX3" fmla="*/ 2892067 w 3412055"/>
              <a:gd name="connsiteY3" fmla="*/ 677623 h 1161665"/>
              <a:gd name="connsiteX4" fmla="*/ 1768117 w 3412055"/>
              <a:gd name="connsiteY4" fmla="*/ 887173 h 1161665"/>
              <a:gd name="connsiteX5" fmla="*/ 663217 w 3412055"/>
              <a:gd name="connsiteY5" fmla="*/ 1153873 h 1161665"/>
              <a:gd name="connsiteX6" fmla="*/ 35535 w 3412055"/>
              <a:gd name="connsiteY6" fmla="*/ 642090 h 1161665"/>
              <a:gd name="connsiteX7" fmla="*/ 0 w 3412055"/>
              <a:gd name="connsiteY7" fmla="*/ 605818 h 11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2055" h="1161665">
                <a:moveTo>
                  <a:pt x="0" y="605818"/>
                </a:moveTo>
                <a:lnTo>
                  <a:pt x="3412055" y="0"/>
                </a:lnTo>
                <a:lnTo>
                  <a:pt x="3405046" y="40864"/>
                </a:lnTo>
                <a:cubicBezTo>
                  <a:pt x="3349230" y="251429"/>
                  <a:pt x="3068875" y="557568"/>
                  <a:pt x="2892067" y="677623"/>
                </a:cubicBezTo>
                <a:cubicBezTo>
                  <a:pt x="2634892" y="852248"/>
                  <a:pt x="2139593" y="807798"/>
                  <a:pt x="1768117" y="887173"/>
                </a:cubicBezTo>
                <a:cubicBezTo>
                  <a:pt x="1396642" y="966548"/>
                  <a:pt x="964842" y="1207848"/>
                  <a:pt x="663217" y="1153873"/>
                </a:cubicBezTo>
                <a:cubicBezTo>
                  <a:pt x="399295" y="1106645"/>
                  <a:pt x="215592" y="838208"/>
                  <a:pt x="35535" y="642090"/>
                </a:cubicBezTo>
                <a:lnTo>
                  <a:pt x="0" y="6058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олилиния: фигура 7">
            <a:extLst>
              <a:ext uri="{FF2B5EF4-FFF2-40B4-BE49-F238E27FC236}">
                <a16:creationId xmlns:a16="http://schemas.microsoft.com/office/drawing/2014/main" xmlns="" id="{F5E5E8BF-C51F-0CC9-BE21-D945F759D6DA}"/>
              </a:ext>
            </a:extLst>
          </p:cNvPr>
          <p:cNvSpPr/>
          <p:nvPr/>
        </p:nvSpPr>
        <p:spPr>
          <a:xfrm>
            <a:off x="6131164" y="3962732"/>
            <a:ext cx="5772150" cy="2705100"/>
          </a:xfrm>
          <a:custGeom>
            <a:avLst/>
            <a:gdLst>
              <a:gd name="connsiteX0" fmla="*/ 0 w 2261456"/>
              <a:gd name="connsiteY0" fmla="*/ 1333500 h 1333500"/>
              <a:gd name="connsiteX1" fmla="*/ 1524000 w 2261456"/>
              <a:gd name="connsiteY1" fmla="*/ 1276350 h 1333500"/>
              <a:gd name="connsiteX2" fmla="*/ 2190750 w 2261456"/>
              <a:gd name="connsiteY2" fmla="*/ 742950 h 1333500"/>
              <a:gd name="connsiteX3" fmla="*/ 2209800 w 2261456"/>
              <a:gd name="connsiteY3" fmla="*/ 0 h 1333500"/>
              <a:gd name="connsiteX0" fmla="*/ 0 w 2376070"/>
              <a:gd name="connsiteY0" fmla="*/ 2000250 h 2000250"/>
              <a:gd name="connsiteX1" fmla="*/ 1524000 w 2376070"/>
              <a:gd name="connsiteY1" fmla="*/ 1943100 h 2000250"/>
              <a:gd name="connsiteX2" fmla="*/ 2190750 w 2376070"/>
              <a:gd name="connsiteY2" fmla="*/ 1409700 h 2000250"/>
              <a:gd name="connsiteX3" fmla="*/ 2362200 w 2376070"/>
              <a:gd name="connsiteY3" fmla="*/ 0 h 2000250"/>
              <a:gd name="connsiteX0" fmla="*/ 0 w 5786020"/>
              <a:gd name="connsiteY0" fmla="*/ 2705100 h 2705100"/>
              <a:gd name="connsiteX1" fmla="*/ 4933950 w 5786020"/>
              <a:gd name="connsiteY1" fmla="*/ 1943100 h 2705100"/>
              <a:gd name="connsiteX2" fmla="*/ 5600700 w 5786020"/>
              <a:gd name="connsiteY2" fmla="*/ 1409700 h 2705100"/>
              <a:gd name="connsiteX3" fmla="*/ 5772150 w 5786020"/>
              <a:gd name="connsiteY3" fmla="*/ 0 h 2705100"/>
              <a:gd name="connsiteX0" fmla="*/ 0 w 5786020"/>
              <a:gd name="connsiteY0" fmla="*/ 2705100 h 2705100"/>
              <a:gd name="connsiteX1" fmla="*/ 4933950 w 5786020"/>
              <a:gd name="connsiteY1" fmla="*/ 1943100 h 2705100"/>
              <a:gd name="connsiteX2" fmla="*/ 5600700 w 5786020"/>
              <a:gd name="connsiteY2" fmla="*/ 1409700 h 2705100"/>
              <a:gd name="connsiteX3" fmla="*/ 5772150 w 5786020"/>
              <a:gd name="connsiteY3" fmla="*/ 0 h 2705100"/>
              <a:gd name="connsiteX0" fmla="*/ 0 w 5772150"/>
              <a:gd name="connsiteY0" fmla="*/ 2705100 h 2705100"/>
              <a:gd name="connsiteX1" fmla="*/ 4933950 w 5772150"/>
              <a:gd name="connsiteY1" fmla="*/ 1943100 h 2705100"/>
              <a:gd name="connsiteX2" fmla="*/ 5772150 w 5772150"/>
              <a:gd name="connsiteY2" fmla="*/ 0 h 2705100"/>
              <a:gd name="connsiteX0" fmla="*/ 0 w 5772150"/>
              <a:gd name="connsiteY0" fmla="*/ 2705100 h 2705100"/>
              <a:gd name="connsiteX1" fmla="*/ 5010150 w 5772150"/>
              <a:gd name="connsiteY1" fmla="*/ 1828800 h 2705100"/>
              <a:gd name="connsiteX2" fmla="*/ 5772150 w 5772150"/>
              <a:gd name="connsiteY2" fmla="*/ 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2150" h="2705100">
                <a:moveTo>
                  <a:pt x="0" y="2705100"/>
                </a:moveTo>
                <a:cubicBezTo>
                  <a:pt x="2063750" y="1346200"/>
                  <a:pt x="4048125" y="2279650"/>
                  <a:pt x="5010150" y="1828800"/>
                </a:cubicBezTo>
                <a:cubicBezTo>
                  <a:pt x="5972175" y="1377950"/>
                  <a:pt x="5597525" y="404812"/>
                  <a:pt x="5772150" y="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45">
            <a:extLst>
              <a:ext uri="{FF2B5EF4-FFF2-40B4-BE49-F238E27FC236}">
                <a16:creationId xmlns:a16="http://schemas.microsoft.com/office/drawing/2014/main" xmlns="" id="{452C9645-9826-C226-CE3A-AC4360509BAE}"/>
              </a:ext>
            </a:extLst>
          </p:cNvPr>
          <p:cNvSpPr/>
          <p:nvPr/>
        </p:nvSpPr>
        <p:spPr>
          <a:xfrm rot="19158148">
            <a:off x="3678913" y="1130954"/>
            <a:ext cx="1855502" cy="3852376"/>
          </a:xfrm>
          <a:custGeom>
            <a:avLst/>
            <a:gdLst>
              <a:gd name="connsiteX0" fmla="*/ 0 w 2400300"/>
              <a:gd name="connsiteY0" fmla="*/ 1200150 h 2400300"/>
              <a:gd name="connsiteX1" fmla="*/ 1200150 w 2400300"/>
              <a:gd name="connsiteY1" fmla="*/ 0 h 2400300"/>
              <a:gd name="connsiteX2" fmla="*/ 2400300 w 2400300"/>
              <a:gd name="connsiteY2" fmla="*/ 1200150 h 2400300"/>
              <a:gd name="connsiteX3" fmla="*/ 1200150 w 2400300"/>
              <a:gd name="connsiteY3" fmla="*/ 2400300 h 2400300"/>
              <a:gd name="connsiteX4" fmla="*/ 0 w 2400300"/>
              <a:gd name="connsiteY4" fmla="*/ 1200150 h 2400300"/>
              <a:gd name="connsiteX0" fmla="*/ 1200150 w 2400300"/>
              <a:gd name="connsiteY0" fmla="*/ 2400300 h 2491740"/>
              <a:gd name="connsiteX1" fmla="*/ 0 w 2400300"/>
              <a:gd name="connsiteY1" fmla="*/ 1200150 h 2491740"/>
              <a:gd name="connsiteX2" fmla="*/ 1200150 w 2400300"/>
              <a:gd name="connsiteY2" fmla="*/ 0 h 2491740"/>
              <a:gd name="connsiteX3" fmla="*/ 2400300 w 2400300"/>
              <a:gd name="connsiteY3" fmla="*/ 1200150 h 2491740"/>
              <a:gd name="connsiteX4" fmla="*/ 1291590 w 2400300"/>
              <a:gd name="connsiteY4" fmla="*/ 2491740 h 2491740"/>
              <a:gd name="connsiteX0" fmla="*/ 0 w 2400300"/>
              <a:gd name="connsiteY0" fmla="*/ 1200150 h 2491740"/>
              <a:gd name="connsiteX1" fmla="*/ 1200150 w 2400300"/>
              <a:gd name="connsiteY1" fmla="*/ 0 h 2491740"/>
              <a:gd name="connsiteX2" fmla="*/ 2400300 w 2400300"/>
              <a:gd name="connsiteY2" fmla="*/ 1200150 h 2491740"/>
              <a:gd name="connsiteX3" fmla="*/ 1291590 w 2400300"/>
              <a:gd name="connsiteY3" fmla="*/ 2491740 h 2491740"/>
              <a:gd name="connsiteX0" fmla="*/ 0 w 1200150"/>
              <a:gd name="connsiteY0" fmla="*/ 0 h 2491740"/>
              <a:gd name="connsiteX1" fmla="*/ 1200150 w 1200150"/>
              <a:gd name="connsiteY1" fmla="*/ 1200150 h 2491740"/>
              <a:gd name="connsiteX2" fmla="*/ 91440 w 1200150"/>
              <a:gd name="connsiteY2" fmla="*/ 2491740 h 249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2491740">
                <a:moveTo>
                  <a:pt x="0" y="0"/>
                </a:moveTo>
                <a:cubicBezTo>
                  <a:pt x="662825" y="0"/>
                  <a:pt x="1200150" y="537325"/>
                  <a:pt x="1200150" y="1200150"/>
                </a:cubicBezTo>
                <a:cubicBezTo>
                  <a:pt x="1200150" y="1862975"/>
                  <a:pt x="662825" y="2400300"/>
                  <a:pt x="91440" y="249174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45">
            <a:extLst>
              <a:ext uri="{FF2B5EF4-FFF2-40B4-BE49-F238E27FC236}">
                <a16:creationId xmlns:a16="http://schemas.microsoft.com/office/drawing/2014/main" xmlns="" id="{3D4FAEA3-8726-9B67-2584-A1ED26375650}"/>
              </a:ext>
            </a:extLst>
          </p:cNvPr>
          <p:cNvSpPr/>
          <p:nvPr/>
        </p:nvSpPr>
        <p:spPr>
          <a:xfrm rot="8559792">
            <a:off x="7998704" y="4147820"/>
            <a:ext cx="1855502" cy="1855502"/>
          </a:xfrm>
          <a:custGeom>
            <a:avLst/>
            <a:gdLst>
              <a:gd name="connsiteX0" fmla="*/ 0 w 2400300"/>
              <a:gd name="connsiteY0" fmla="*/ 1200150 h 2400300"/>
              <a:gd name="connsiteX1" fmla="*/ 1200150 w 2400300"/>
              <a:gd name="connsiteY1" fmla="*/ 0 h 2400300"/>
              <a:gd name="connsiteX2" fmla="*/ 2400300 w 2400300"/>
              <a:gd name="connsiteY2" fmla="*/ 1200150 h 2400300"/>
              <a:gd name="connsiteX3" fmla="*/ 1200150 w 2400300"/>
              <a:gd name="connsiteY3" fmla="*/ 2400300 h 2400300"/>
              <a:gd name="connsiteX4" fmla="*/ 0 w 2400300"/>
              <a:gd name="connsiteY4" fmla="*/ 1200150 h 2400300"/>
              <a:gd name="connsiteX0" fmla="*/ 1200150 w 2400300"/>
              <a:gd name="connsiteY0" fmla="*/ 2400300 h 2491740"/>
              <a:gd name="connsiteX1" fmla="*/ 0 w 2400300"/>
              <a:gd name="connsiteY1" fmla="*/ 1200150 h 2491740"/>
              <a:gd name="connsiteX2" fmla="*/ 1200150 w 2400300"/>
              <a:gd name="connsiteY2" fmla="*/ 0 h 2491740"/>
              <a:gd name="connsiteX3" fmla="*/ 2400300 w 2400300"/>
              <a:gd name="connsiteY3" fmla="*/ 1200150 h 2491740"/>
              <a:gd name="connsiteX4" fmla="*/ 1291590 w 2400300"/>
              <a:gd name="connsiteY4" fmla="*/ 2491740 h 2491740"/>
              <a:gd name="connsiteX0" fmla="*/ 0 w 2400300"/>
              <a:gd name="connsiteY0" fmla="*/ 1200150 h 2491740"/>
              <a:gd name="connsiteX1" fmla="*/ 1200150 w 2400300"/>
              <a:gd name="connsiteY1" fmla="*/ 0 h 2491740"/>
              <a:gd name="connsiteX2" fmla="*/ 2400300 w 2400300"/>
              <a:gd name="connsiteY2" fmla="*/ 1200150 h 2491740"/>
              <a:gd name="connsiteX3" fmla="*/ 1291590 w 2400300"/>
              <a:gd name="connsiteY3" fmla="*/ 2491740 h 2491740"/>
              <a:gd name="connsiteX0" fmla="*/ 0 w 1200150"/>
              <a:gd name="connsiteY0" fmla="*/ 0 h 2491740"/>
              <a:gd name="connsiteX1" fmla="*/ 1200150 w 1200150"/>
              <a:gd name="connsiteY1" fmla="*/ 1200150 h 2491740"/>
              <a:gd name="connsiteX2" fmla="*/ 91440 w 1200150"/>
              <a:gd name="connsiteY2" fmla="*/ 2491740 h 2491740"/>
              <a:gd name="connsiteX0" fmla="*/ 0 w 1200150"/>
              <a:gd name="connsiteY0" fmla="*/ 0 h 1200150"/>
              <a:gd name="connsiteX1" fmla="*/ 1200150 w 1200150"/>
              <a:gd name="connsiteY1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0150" h="1200150">
                <a:moveTo>
                  <a:pt x="0" y="0"/>
                </a:moveTo>
                <a:cubicBezTo>
                  <a:pt x="662825" y="0"/>
                  <a:pt x="1200150" y="537325"/>
                  <a:pt x="1200150" y="120015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9F8F42D2-499C-2858-5E61-FE451E94361C}"/>
              </a:ext>
            </a:extLst>
          </p:cNvPr>
          <p:cNvSpPr/>
          <p:nvPr/>
        </p:nvSpPr>
        <p:spPr>
          <a:xfrm flipV="1">
            <a:off x="2496393" y="97381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89CE9D5A-3970-0301-074F-4D895BF812C9}"/>
              </a:ext>
            </a:extLst>
          </p:cNvPr>
          <p:cNvSpPr/>
          <p:nvPr/>
        </p:nvSpPr>
        <p:spPr>
          <a:xfrm flipV="1">
            <a:off x="3313102" y="301678"/>
            <a:ext cx="185970" cy="185970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F2B73E6F-703D-5B4C-5B11-9E202E5EE48C}"/>
              </a:ext>
            </a:extLst>
          </p:cNvPr>
          <p:cNvSpPr/>
          <p:nvPr/>
        </p:nvSpPr>
        <p:spPr>
          <a:xfrm rot="7560883" flipV="1">
            <a:off x="11369429" y="3559617"/>
            <a:ext cx="224715" cy="22471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885752FB-AF3B-C247-C814-B356BA160BAC}"/>
              </a:ext>
            </a:extLst>
          </p:cNvPr>
          <p:cNvSpPr/>
          <p:nvPr/>
        </p:nvSpPr>
        <p:spPr>
          <a:xfrm flipV="1">
            <a:off x="11258550" y="3259143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3E435852-E68E-AD72-7010-118ACBDABB49}"/>
              </a:ext>
            </a:extLst>
          </p:cNvPr>
          <p:cNvSpPr/>
          <p:nvPr/>
        </p:nvSpPr>
        <p:spPr>
          <a:xfrm rot="7560883" flipV="1">
            <a:off x="252391" y="1157994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CCEFF683-0D27-C9AE-3820-E1F1EB8E0970}"/>
              </a:ext>
            </a:extLst>
          </p:cNvPr>
          <p:cNvSpPr/>
          <p:nvPr/>
        </p:nvSpPr>
        <p:spPr>
          <a:xfrm rot="7560883" flipV="1">
            <a:off x="352989" y="583791"/>
            <a:ext cx="154983" cy="154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C7009298-14BF-25B5-3F1B-8482046D2218}"/>
              </a:ext>
            </a:extLst>
          </p:cNvPr>
          <p:cNvSpPr/>
          <p:nvPr/>
        </p:nvSpPr>
        <p:spPr>
          <a:xfrm flipV="1">
            <a:off x="8969926" y="6209852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1528F2C0-3A63-40DA-5DAF-83C1466D876D}"/>
              </a:ext>
            </a:extLst>
          </p:cNvPr>
          <p:cNvSpPr/>
          <p:nvPr/>
        </p:nvSpPr>
        <p:spPr>
          <a:xfrm flipV="1">
            <a:off x="6159260" y="5953312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25">
            <a:extLst>
              <a:ext uri="{FF2B5EF4-FFF2-40B4-BE49-F238E27FC236}">
                <a16:creationId xmlns:a16="http://schemas.microsoft.com/office/drawing/2014/main" xmlns="" id="{F739E871-5AC7-043B-37E1-525E85F6BFA6}"/>
              </a:ext>
            </a:extLst>
          </p:cNvPr>
          <p:cNvSpPr/>
          <p:nvPr/>
        </p:nvSpPr>
        <p:spPr>
          <a:xfrm>
            <a:off x="3619500" y="-228656"/>
            <a:ext cx="8686800" cy="1847906"/>
          </a:xfrm>
          <a:custGeom>
            <a:avLst/>
            <a:gdLst>
              <a:gd name="connsiteX0" fmla="*/ 0 w 10344150"/>
              <a:gd name="connsiteY0" fmla="*/ 0 h 2609850"/>
              <a:gd name="connsiteX1" fmla="*/ 1485900 w 10344150"/>
              <a:gd name="connsiteY1" fmla="*/ 781050 h 2609850"/>
              <a:gd name="connsiteX2" fmla="*/ 3009900 w 10344150"/>
              <a:gd name="connsiteY2" fmla="*/ 1257300 h 2609850"/>
              <a:gd name="connsiteX3" fmla="*/ 4838700 w 10344150"/>
              <a:gd name="connsiteY3" fmla="*/ 590550 h 2609850"/>
              <a:gd name="connsiteX4" fmla="*/ 7524750 w 10344150"/>
              <a:gd name="connsiteY4" fmla="*/ 1219200 h 2609850"/>
              <a:gd name="connsiteX5" fmla="*/ 9010650 w 10344150"/>
              <a:gd name="connsiteY5" fmla="*/ 1085850 h 2609850"/>
              <a:gd name="connsiteX6" fmla="*/ 9772650 w 10344150"/>
              <a:gd name="connsiteY6" fmla="*/ 1714500 h 2609850"/>
              <a:gd name="connsiteX7" fmla="*/ 10344150 w 10344150"/>
              <a:gd name="connsiteY7" fmla="*/ 2609850 h 2609850"/>
              <a:gd name="connsiteX0" fmla="*/ 0 w 8858250"/>
              <a:gd name="connsiteY0" fmla="*/ 190555 h 2019355"/>
              <a:gd name="connsiteX1" fmla="*/ 1524000 w 8858250"/>
              <a:gd name="connsiteY1" fmla="*/ 666805 h 2019355"/>
              <a:gd name="connsiteX2" fmla="*/ 3352800 w 8858250"/>
              <a:gd name="connsiteY2" fmla="*/ 55 h 2019355"/>
              <a:gd name="connsiteX3" fmla="*/ 6038850 w 8858250"/>
              <a:gd name="connsiteY3" fmla="*/ 628705 h 2019355"/>
              <a:gd name="connsiteX4" fmla="*/ 7524750 w 8858250"/>
              <a:gd name="connsiteY4" fmla="*/ 495355 h 2019355"/>
              <a:gd name="connsiteX5" fmla="*/ 8286750 w 8858250"/>
              <a:gd name="connsiteY5" fmla="*/ 1124005 h 2019355"/>
              <a:gd name="connsiteX6" fmla="*/ 8858250 w 8858250"/>
              <a:gd name="connsiteY6" fmla="*/ 2019355 h 2019355"/>
              <a:gd name="connsiteX0" fmla="*/ 0 w 8686800"/>
              <a:gd name="connsiteY0" fmla="*/ 190555 h 1847905"/>
              <a:gd name="connsiteX1" fmla="*/ 1524000 w 8686800"/>
              <a:gd name="connsiteY1" fmla="*/ 666805 h 1847905"/>
              <a:gd name="connsiteX2" fmla="*/ 3352800 w 8686800"/>
              <a:gd name="connsiteY2" fmla="*/ 55 h 1847905"/>
              <a:gd name="connsiteX3" fmla="*/ 6038850 w 8686800"/>
              <a:gd name="connsiteY3" fmla="*/ 628705 h 1847905"/>
              <a:gd name="connsiteX4" fmla="*/ 7524750 w 8686800"/>
              <a:gd name="connsiteY4" fmla="*/ 495355 h 1847905"/>
              <a:gd name="connsiteX5" fmla="*/ 8286750 w 8686800"/>
              <a:gd name="connsiteY5" fmla="*/ 1124005 h 1847905"/>
              <a:gd name="connsiteX6" fmla="*/ 8686800 w 8686800"/>
              <a:gd name="connsiteY6" fmla="*/ 1847905 h 1847905"/>
              <a:gd name="connsiteX0" fmla="*/ 0 w 8686800"/>
              <a:gd name="connsiteY0" fmla="*/ 190555 h 1847905"/>
              <a:gd name="connsiteX1" fmla="*/ 1524000 w 8686800"/>
              <a:gd name="connsiteY1" fmla="*/ 666805 h 1847905"/>
              <a:gd name="connsiteX2" fmla="*/ 3352800 w 8686800"/>
              <a:gd name="connsiteY2" fmla="*/ 55 h 1847905"/>
              <a:gd name="connsiteX3" fmla="*/ 6038850 w 8686800"/>
              <a:gd name="connsiteY3" fmla="*/ 628705 h 1847905"/>
              <a:gd name="connsiteX4" fmla="*/ 7524750 w 8686800"/>
              <a:gd name="connsiteY4" fmla="*/ 495355 h 1847905"/>
              <a:gd name="connsiteX5" fmla="*/ 8686800 w 8686800"/>
              <a:gd name="connsiteY5" fmla="*/ 1847905 h 1847905"/>
              <a:gd name="connsiteX0" fmla="*/ 0 w 8686800"/>
              <a:gd name="connsiteY0" fmla="*/ 190556 h 1847906"/>
              <a:gd name="connsiteX1" fmla="*/ 1524000 w 8686800"/>
              <a:gd name="connsiteY1" fmla="*/ 666806 h 1847906"/>
              <a:gd name="connsiteX2" fmla="*/ 3352800 w 8686800"/>
              <a:gd name="connsiteY2" fmla="*/ 56 h 1847906"/>
              <a:gd name="connsiteX3" fmla="*/ 6038850 w 8686800"/>
              <a:gd name="connsiteY3" fmla="*/ 628706 h 1847906"/>
              <a:gd name="connsiteX4" fmla="*/ 7829550 w 8686800"/>
              <a:gd name="connsiteY4" fmla="*/ 609656 h 1847906"/>
              <a:gd name="connsiteX5" fmla="*/ 8686800 w 8686800"/>
              <a:gd name="connsiteY5" fmla="*/ 1847906 h 18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86800" h="1847906">
                <a:moveTo>
                  <a:pt x="0" y="190556"/>
                </a:moveTo>
                <a:cubicBezTo>
                  <a:pt x="501650" y="400106"/>
                  <a:pt x="965200" y="698556"/>
                  <a:pt x="1524000" y="666806"/>
                </a:cubicBezTo>
                <a:cubicBezTo>
                  <a:pt x="2082800" y="635056"/>
                  <a:pt x="2600325" y="6406"/>
                  <a:pt x="3352800" y="56"/>
                </a:cubicBezTo>
                <a:cubicBezTo>
                  <a:pt x="4105275" y="-6294"/>
                  <a:pt x="5292725" y="527106"/>
                  <a:pt x="6038850" y="628706"/>
                </a:cubicBezTo>
                <a:cubicBezTo>
                  <a:pt x="6784975" y="730306"/>
                  <a:pt x="7388225" y="406456"/>
                  <a:pt x="7829550" y="609656"/>
                </a:cubicBezTo>
                <a:cubicBezTo>
                  <a:pt x="8270875" y="812856"/>
                  <a:pt x="8444706" y="1566125"/>
                  <a:pt x="8686800" y="1847906"/>
                </a:cubicBezTo>
              </a:path>
            </a:pathLst>
          </a:custGeom>
          <a:noFill/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26">
            <a:extLst>
              <a:ext uri="{FF2B5EF4-FFF2-40B4-BE49-F238E27FC236}">
                <a16:creationId xmlns:a16="http://schemas.microsoft.com/office/drawing/2014/main" xmlns="" id="{407DBECB-1E46-AA23-BB8A-2B5609E29FC4}"/>
              </a:ext>
            </a:extLst>
          </p:cNvPr>
          <p:cNvSpPr/>
          <p:nvPr/>
        </p:nvSpPr>
        <p:spPr>
          <a:xfrm>
            <a:off x="-95250" y="3638550"/>
            <a:ext cx="2603281" cy="3388271"/>
          </a:xfrm>
          <a:custGeom>
            <a:avLst/>
            <a:gdLst>
              <a:gd name="connsiteX0" fmla="*/ 3231931 w 3346609"/>
              <a:gd name="connsiteY0" fmla="*/ 4461641 h 4477226"/>
              <a:gd name="connsiteX1" fmla="*/ 3184634 w 3346609"/>
              <a:gd name="connsiteY1" fmla="*/ 4414345 h 4477226"/>
              <a:gd name="connsiteX2" fmla="*/ 1671145 w 3346609"/>
              <a:gd name="connsiteY2" fmla="*/ 3957145 h 4477226"/>
              <a:gd name="connsiteX3" fmla="*/ 709448 w 3346609"/>
              <a:gd name="connsiteY3" fmla="*/ 3641835 h 4477226"/>
              <a:gd name="connsiteX4" fmla="*/ 835572 w 3346609"/>
              <a:gd name="connsiteY4" fmla="*/ 2096814 h 4477226"/>
              <a:gd name="connsiteX5" fmla="*/ 0 w 3346609"/>
              <a:gd name="connsiteY5" fmla="*/ 0 h 4477226"/>
              <a:gd name="connsiteX0" fmla="*/ 3231931 w 3231931"/>
              <a:gd name="connsiteY0" fmla="*/ 4461641 h 4461641"/>
              <a:gd name="connsiteX1" fmla="*/ 1671145 w 3231931"/>
              <a:gd name="connsiteY1" fmla="*/ 3957145 h 4461641"/>
              <a:gd name="connsiteX2" fmla="*/ 709448 w 3231931"/>
              <a:gd name="connsiteY2" fmla="*/ 3641835 h 4461641"/>
              <a:gd name="connsiteX3" fmla="*/ 835572 w 3231931"/>
              <a:gd name="connsiteY3" fmla="*/ 2096814 h 4461641"/>
              <a:gd name="connsiteX4" fmla="*/ 0 w 3231931"/>
              <a:gd name="connsiteY4" fmla="*/ 0 h 4461641"/>
              <a:gd name="connsiteX0" fmla="*/ 2965231 w 2965231"/>
              <a:gd name="connsiteY0" fmla="*/ 4252091 h 4252091"/>
              <a:gd name="connsiteX1" fmla="*/ 1671145 w 2965231"/>
              <a:gd name="connsiteY1" fmla="*/ 3957145 h 4252091"/>
              <a:gd name="connsiteX2" fmla="*/ 709448 w 2965231"/>
              <a:gd name="connsiteY2" fmla="*/ 3641835 h 4252091"/>
              <a:gd name="connsiteX3" fmla="*/ 835572 w 2965231"/>
              <a:gd name="connsiteY3" fmla="*/ 2096814 h 4252091"/>
              <a:gd name="connsiteX4" fmla="*/ 0 w 2965231"/>
              <a:gd name="connsiteY4" fmla="*/ 0 h 4252091"/>
              <a:gd name="connsiteX0" fmla="*/ 2965231 w 2965231"/>
              <a:gd name="connsiteY0" fmla="*/ 4252091 h 4252091"/>
              <a:gd name="connsiteX1" fmla="*/ 1671145 w 2965231"/>
              <a:gd name="connsiteY1" fmla="*/ 3957145 h 4252091"/>
              <a:gd name="connsiteX2" fmla="*/ 709448 w 2965231"/>
              <a:gd name="connsiteY2" fmla="*/ 3641835 h 4252091"/>
              <a:gd name="connsiteX3" fmla="*/ 835572 w 2965231"/>
              <a:gd name="connsiteY3" fmla="*/ 2096814 h 4252091"/>
              <a:gd name="connsiteX4" fmla="*/ 361950 w 2965231"/>
              <a:gd name="connsiteY4" fmla="*/ 863820 h 4252091"/>
              <a:gd name="connsiteX5" fmla="*/ 0 w 2965231"/>
              <a:gd name="connsiteY5" fmla="*/ 0 h 4252091"/>
              <a:gd name="connsiteX0" fmla="*/ 2603281 w 2603281"/>
              <a:gd name="connsiteY0" fmla="*/ 3388271 h 3388271"/>
              <a:gd name="connsiteX1" fmla="*/ 1309195 w 2603281"/>
              <a:gd name="connsiteY1" fmla="*/ 3093325 h 3388271"/>
              <a:gd name="connsiteX2" fmla="*/ 347498 w 2603281"/>
              <a:gd name="connsiteY2" fmla="*/ 2778015 h 3388271"/>
              <a:gd name="connsiteX3" fmla="*/ 473622 w 2603281"/>
              <a:gd name="connsiteY3" fmla="*/ 1232994 h 3388271"/>
              <a:gd name="connsiteX4" fmla="*/ 0 w 2603281"/>
              <a:gd name="connsiteY4" fmla="*/ 0 h 338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281" h="3388271">
                <a:moveTo>
                  <a:pt x="2603281" y="3388271"/>
                </a:moveTo>
                <a:cubicBezTo>
                  <a:pt x="2171919" y="3289956"/>
                  <a:pt x="1685159" y="3195034"/>
                  <a:pt x="1309195" y="3093325"/>
                </a:cubicBezTo>
                <a:cubicBezTo>
                  <a:pt x="933231" y="2991616"/>
                  <a:pt x="486760" y="3088070"/>
                  <a:pt x="347498" y="2778015"/>
                </a:cubicBezTo>
                <a:cubicBezTo>
                  <a:pt x="208236" y="2467960"/>
                  <a:pt x="531538" y="1695997"/>
                  <a:pt x="473622" y="1232994"/>
                </a:cubicBezTo>
                <a:cubicBezTo>
                  <a:pt x="415706" y="769992"/>
                  <a:pt x="139262" y="349469"/>
                  <a:pt x="0" y="0"/>
                </a:cubicBezTo>
              </a:path>
            </a:pathLst>
          </a:custGeom>
          <a:noFill/>
          <a:ln w="28575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1BD96356-3EB2-1396-4D3A-2CD743FDEC8E}"/>
              </a:ext>
            </a:extLst>
          </p:cNvPr>
          <p:cNvSpPr/>
          <p:nvPr/>
        </p:nvSpPr>
        <p:spPr>
          <a:xfrm rot="7560883" flipV="1">
            <a:off x="461233" y="6551908"/>
            <a:ext cx="154983" cy="154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3FFDA357-D6C2-6FBF-D113-8E41888A5018}"/>
              </a:ext>
            </a:extLst>
          </p:cNvPr>
          <p:cNvSpPr/>
          <p:nvPr/>
        </p:nvSpPr>
        <p:spPr>
          <a:xfrm flipV="1">
            <a:off x="603875" y="5939317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29">
            <a:extLst>
              <a:ext uri="{FF2B5EF4-FFF2-40B4-BE49-F238E27FC236}">
                <a16:creationId xmlns:a16="http://schemas.microsoft.com/office/drawing/2014/main" xmlns="" id="{4C4AA86D-6D33-8DF6-C519-3AF32A164D28}"/>
              </a:ext>
            </a:extLst>
          </p:cNvPr>
          <p:cNvSpPr/>
          <p:nvPr/>
        </p:nvSpPr>
        <p:spPr>
          <a:xfrm>
            <a:off x="-149629" y="3175462"/>
            <a:ext cx="4073236" cy="3896001"/>
          </a:xfrm>
          <a:custGeom>
            <a:avLst/>
            <a:gdLst>
              <a:gd name="connsiteX0" fmla="*/ 0 w 4073236"/>
              <a:gd name="connsiteY0" fmla="*/ 0 h 3912895"/>
              <a:gd name="connsiteX1" fmla="*/ 315884 w 4073236"/>
              <a:gd name="connsiteY1" fmla="*/ 1645920 h 3912895"/>
              <a:gd name="connsiteX2" fmla="*/ 548640 w 4073236"/>
              <a:gd name="connsiteY2" fmla="*/ 2859578 h 3912895"/>
              <a:gd name="connsiteX3" fmla="*/ 382385 w 4073236"/>
              <a:gd name="connsiteY3" fmla="*/ 3690851 h 3912895"/>
              <a:gd name="connsiteX4" fmla="*/ 1396538 w 4073236"/>
              <a:gd name="connsiteY4" fmla="*/ 3906982 h 3912895"/>
              <a:gd name="connsiteX5" fmla="*/ 2443942 w 4073236"/>
              <a:gd name="connsiteY5" fmla="*/ 3524596 h 3912895"/>
              <a:gd name="connsiteX6" fmla="*/ 4073236 w 4073236"/>
              <a:gd name="connsiteY6" fmla="*/ 3857105 h 391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3236" h="3912895">
                <a:moveTo>
                  <a:pt x="0" y="0"/>
                </a:moveTo>
                <a:lnTo>
                  <a:pt x="315884" y="1645920"/>
                </a:lnTo>
                <a:cubicBezTo>
                  <a:pt x="407324" y="2122516"/>
                  <a:pt x="537557" y="2518756"/>
                  <a:pt x="548640" y="2859578"/>
                </a:cubicBezTo>
                <a:cubicBezTo>
                  <a:pt x="559723" y="3200400"/>
                  <a:pt x="241069" y="3516284"/>
                  <a:pt x="382385" y="3690851"/>
                </a:cubicBezTo>
                <a:cubicBezTo>
                  <a:pt x="523701" y="3865418"/>
                  <a:pt x="1052945" y="3934691"/>
                  <a:pt x="1396538" y="3906982"/>
                </a:cubicBezTo>
                <a:cubicBezTo>
                  <a:pt x="1740131" y="3879273"/>
                  <a:pt x="1997826" y="3532909"/>
                  <a:pt x="2443942" y="3524596"/>
                </a:cubicBezTo>
                <a:cubicBezTo>
                  <a:pt x="2890058" y="3516283"/>
                  <a:pt x="3481647" y="3686694"/>
                  <a:pt x="4073236" y="385710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6" name="Diagram 2">
            <a:extLst>
              <a:ext uri="{FF2B5EF4-FFF2-40B4-BE49-F238E27FC236}">
                <a16:creationId xmlns:a16="http://schemas.microsoft.com/office/drawing/2014/main" xmlns="" id="{4ECB8594-217F-F3FB-19C4-AEE579F16392}"/>
              </a:ext>
            </a:extLst>
          </p:cNvPr>
          <p:cNvGraphicFramePr/>
          <p:nvPr/>
        </p:nvGraphicFramePr>
        <p:xfrm>
          <a:off x="6564321" y="1741929"/>
          <a:ext cx="4443185" cy="3771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itle">
            <a:extLst>
              <a:ext uri="{FF2B5EF4-FFF2-40B4-BE49-F238E27FC236}">
                <a16:creationId xmlns:a16="http://schemas.microsoft.com/office/drawing/2014/main" xmlns="" id="{D981C548-3A30-0943-3605-07054107B8FE}"/>
              </a:ext>
            </a:extLst>
          </p:cNvPr>
          <p:cNvSpPr txBox="1">
            <a:spLocks/>
          </p:cNvSpPr>
          <p:nvPr/>
        </p:nvSpPr>
        <p:spPr>
          <a:xfrm>
            <a:off x="8494228" y="2016377"/>
            <a:ext cx="2480718" cy="359746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Наглядно это выглядит так</a:t>
            </a:r>
            <a:endParaRPr lang="en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3C98828A-1E91-4CF5-A9FB-25CABF46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7071" y="633567"/>
            <a:ext cx="7622785" cy="595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48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remove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7" presetClass="emph" presetSubtype="0" repeatCount="indefinite" fill="remove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60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61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7" presetClass="emph" presetSubtype="0" repeatCount="indefinite" fill="remove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7" presetClass="emph" presetSubtype="0" repeatCount="indefinite" fill="remove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00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0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7" presetClass="emph" presetSubtype="0" repeatCount="indefinite" fill="remove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Graphic spid="2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79B1941-1521-D70B-D1AE-2237025B7B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: фигура 44">
            <a:extLst>
              <a:ext uri="{FF2B5EF4-FFF2-40B4-BE49-F238E27FC236}">
                <a16:creationId xmlns:a16="http://schemas.microsoft.com/office/drawing/2014/main" xmlns="" id="{F3748338-9E4B-AE1F-8EE7-9CB563BB8D9A}"/>
              </a:ext>
            </a:extLst>
          </p:cNvPr>
          <p:cNvSpPr/>
          <p:nvPr/>
        </p:nvSpPr>
        <p:spPr>
          <a:xfrm flipV="1">
            <a:off x="5799905" y="0"/>
            <a:ext cx="6392095" cy="2689886"/>
          </a:xfrm>
          <a:custGeom>
            <a:avLst/>
            <a:gdLst>
              <a:gd name="connsiteX0" fmla="*/ 0 w 6392095"/>
              <a:gd name="connsiteY0" fmla="*/ 2689886 h 2689886"/>
              <a:gd name="connsiteX1" fmla="*/ 6392095 w 6392095"/>
              <a:gd name="connsiteY1" fmla="*/ 2689886 h 2689886"/>
              <a:gd name="connsiteX2" fmla="*/ 6392095 w 6392095"/>
              <a:gd name="connsiteY2" fmla="*/ 0 h 2689886"/>
              <a:gd name="connsiteX3" fmla="*/ 6382576 w 6392095"/>
              <a:gd name="connsiteY3" fmla="*/ 22706 h 2689886"/>
              <a:gd name="connsiteX4" fmla="*/ 5798609 w 6392095"/>
              <a:gd name="connsiteY4" fmla="*/ 1603137 h 2689886"/>
              <a:gd name="connsiteX5" fmla="*/ 2388659 w 6392095"/>
              <a:gd name="connsiteY5" fmla="*/ 1869837 h 2689886"/>
              <a:gd name="connsiteX6" fmla="*/ 120611 w 6392095"/>
              <a:gd name="connsiteY6" fmla="*/ 2637604 h 2689886"/>
              <a:gd name="connsiteX7" fmla="*/ 0 w 6392095"/>
              <a:gd name="connsiteY7" fmla="*/ 2689886 h 268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2095" h="2689886">
                <a:moveTo>
                  <a:pt x="0" y="2689886"/>
                </a:moveTo>
                <a:lnTo>
                  <a:pt x="6392095" y="2689886"/>
                </a:lnTo>
                <a:lnTo>
                  <a:pt x="6392095" y="0"/>
                </a:lnTo>
                <a:lnTo>
                  <a:pt x="6382576" y="22706"/>
                </a:lnTo>
                <a:cubicBezTo>
                  <a:pt x="6233770" y="466462"/>
                  <a:pt x="6360981" y="1321951"/>
                  <a:pt x="5798609" y="1603137"/>
                </a:cubicBezTo>
                <a:cubicBezTo>
                  <a:pt x="5106459" y="1949212"/>
                  <a:pt x="3474509" y="1628537"/>
                  <a:pt x="2388659" y="1869837"/>
                </a:cubicBezTo>
                <a:cubicBezTo>
                  <a:pt x="1710003" y="2020650"/>
                  <a:pt x="791982" y="2352536"/>
                  <a:pt x="120611" y="2637604"/>
                </a:cubicBezTo>
                <a:lnTo>
                  <a:pt x="0" y="2689886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71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" name="Полилиния: фигура 8">
            <a:extLst>
              <a:ext uri="{FF2B5EF4-FFF2-40B4-BE49-F238E27FC236}">
                <a16:creationId xmlns:a16="http://schemas.microsoft.com/office/drawing/2014/main" xmlns="" id="{97590458-B962-194E-C6D7-28FAF4C47D70}"/>
              </a:ext>
            </a:extLst>
          </p:cNvPr>
          <p:cNvSpPr/>
          <p:nvPr/>
        </p:nvSpPr>
        <p:spPr>
          <a:xfrm>
            <a:off x="1710690" y="4267200"/>
            <a:ext cx="4137660" cy="3314700"/>
          </a:xfrm>
          <a:custGeom>
            <a:avLst/>
            <a:gdLst>
              <a:gd name="connsiteX0" fmla="*/ 0 w 4229100"/>
              <a:gd name="connsiteY0" fmla="*/ 58123 h 3334723"/>
              <a:gd name="connsiteX1" fmla="*/ 1676400 w 4229100"/>
              <a:gd name="connsiteY1" fmla="*/ 153373 h 3334723"/>
              <a:gd name="connsiteX2" fmla="*/ 2971800 w 4229100"/>
              <a:gd name="connsiteY2" fmla="*/ 1372573 h 3334723"/>
              <a:gd name="connsiteX3" fmla="*/ 4229100 w 4229100"/>
              <a:gd name="connsiteY3" fmla="*/ 3334723 h 3334723"/>
              <a:gd name="connsiteX0" fmla="*/ 0 w 4137660"/>
              <a:gd name="connsiteY0" fmla="*/ 44732 h 3359432"/>
              <a:gd name="connsiteX1" fmla="*/ 1584960 w 4137660"/>
              <a:gd name="connsiteY1" fmla="*/ 178082 h 3359432"/>
              <a:gd name="connsiteX2" fmla="*/ 2880360 w 4137660"/>
              <a:gd name="connsiteY2" fmla="*/ 1397282 h 3359432"/>
              <a:gd name="connsiteX3" fmla="*/ 4137660 w 4137660"/>
              <a:gd name="connsiteY3" fmla="*/ 3359432 h 3359432"/>
              <a:gd name="connsiteX0" fmla="*/ 0 w 4137660"/>
              <a:gd name="connsiteY0" fmla="*/ 12842 h 3327542"/>
              <a:gd name="connsiteX1" fmla="*/ 1584960 w 4137660"/>
              <a:gd name="connsiteY1" fmla="*/ 146192 h 3327542"/>
              <a:gd name="connsiteX2" fmla="*/ 2880360 w 4137660"/>
              <a:gd name="connsiteY2" fmla="*/ 1365392 h 3327542"/>
              <a:gd name="connsiteX3" fmla="*/ 4137660 w 4137660"/>
              <a:gd name="connsiteY3" fmla="*/ 3327542 h 3327542"/>
              <a:gd name="connsiteX0" fmla="*/ 0 w 4137660"/>
              <a:gd name="connsiteY0" fmla="*/ 0 h 3314700"/>
              <a:gd name="connsiteX1" fmla="*/ 1691640 w 4137660"/>
              <a:gd name="connsiteY1" fmla="*/ 232410 h 3314700"/>
              <a:gd name="connsiteX2" fmla="*/ 2880360 w 4137660"/>
              <a:gd name="connsiteY2" fmla="*/ 1352550 h 3314700"/>
              <a:gd name="connsiteX3" fmla="*/ 4137660 w 4137660"/>
              <a:gd name="connsiteY3" fmla="*/ 3314700 h 3314700"/>
              <a:gd name="connsiteX0" fmla="*/ 0 w 4137660"/>
              <a:gd name="connsiteY0" fmla="*/ 0 h 3314700"/>
              <a:gd name="connsiteX1" fmla="*/ 1691640 w 4137660"/>
              <a:gd name="connsiteY1" fmla="*/ 232410 h 3314700"/>
              <a:gd name="connsiteX2" fmla="*/ 2758440 w 4137660"/>
              <a:gd name="connsiteY2" fmla="*/ 1283970 h 3314700"/>
              <a:gd name="connsiteX3" fmla="*/ 4137660 w 4137660"/>
              <a:gd name="connsiteY3" fmla="*/ 3314700 h 331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7660" h="3314700">
                <a:moveTo>
                  <a:pt x="0" y="0"/>
                </a:moveTo>
                <a:cubicBezTo>
                  <a:pt x="704850" y="14287"/>
                  <a:pt x="1231900" y="18415"/>
                  <a:pt x="1691640" y="232410"/>
                </a:cubicBezTo>
                <a:cubicBezTo>
                  <a:pt x="2151380" y="446405"/>
                  <a:pt x="2350770" y="770255"/>
                  <a:pt x="2758440" y="1283970"/>
                </a:cubicBezTo>
                <a:cubicBezTo>
                  <a:pt x="3166110" y="1797685"/>
                  <a:pt x="3721735" y="2598737"/>
                  <a:pt x="4137660" y="331470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9">
            <a:extLst>
              <a:ext uri="{FF2B5EF4-FFF2-40B4-BE49-F238E27FC236}">
                <a16:creationId xmlns:a16="http://schemas.microsoft.com/office/drawing/2014/main" xmlns="" id="{61BF09E8-B3BE-0CE4-A0CA-9C914EAD1820}"/>
              </a:ext>
            </a:extLst>
          </p:cNvPr>
          <p:cNvSpPr/>
          <p:nvPr/>
        </p:nvSpPr>
        <p:spPr>
          <a:xfrm>
            <a:off x="4438650" y="-266700"/>
            <a:ext cx="8020050" cy="4876800"/>
          </a:xfrm>
          <a:custGeom>
            <a:avLst/>
            <a:gdLst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300224 w 13167124"/>
              <a:gd name="connsiteY7" fmla="*/ 1219200 h 4838700"/>
              <a:gd name="connsiteX8" fmla="*/ 12367024 w 13167124"/>
              <a:gd name="connsiteY8" fmla="*/ 1409700 h 4838700"/>
              <a:gd name="connsiteX9" fmla="*/ 12748024 w 13167124"/>
              <a:gd name="connsiteY9" fmla="*/ 2514600 h 4838700"/>
              <a:gd name="connsiteX10" fmla="*/ 12881374 w 13167124"/>
              <a:gd name="connsiteY10" fmla="*/ 3657600 h 4838700"/>
              <a:gd name="connsiteX11" fmla="*/ 13167124 w 13167124"/>
              <a:gd name="connsiteY11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300224 w 13167124"/>
              <a:gd name="connsiteY7" fmla="*/ 1219200 h 4838700"/>
              <a:gd name="connsiteX8" fmla="*/ 12748024 w 13167124"/>
              <a:gd name="connsiteY8" fmla="*/ 2514600 h 4838700"/>
              <a:gd name="connsiteX9" fmla="*/ 12881374 w 13167124"/>
              <a:gd name="connsiteY9" fmla="*/ 3657600 h 4838700"/>
              <a:gd name="connsiteX10" fmla="*/ 13167124 w 13167124"/>
              <a:gd name="connsiteY10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2881374 w 13167124"/>
              <a:gd name="connsiteY9" fmla="*/ 3657600 h 4838700"/>
              <a:gd name="connsiteX10" fmla="*/ 13167124 w 13167124"/>
              <a:gd name="connsiteY10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652774 w 13167124"/>
              <a:gd name="connsiteY8" fmla="*/ 249555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2214624 w 13167124"/>
              <a:gd name="connsiteY7" fmla="*/ 15811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166624 w 13167124"/>
              <a:gd name="connsiteY6" fmla="*/ 1238250 h 4838700"/>
              <a:gd name="connsiteX7" fmla="*/ 12214624 w 13167124"/>
              <a:gd name="connsiteY7" fmla="*/ 15811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5775724 w 13167124"/>
              <a:gd name="connsiteY3" fmla="*/ 133350 h 4838700"/>
              <a:gd name="connsiteX4" fmla="*/ 7280674 w 13167124"/>
              <a:gd name="connsiteY4" fmla="*/ 609600 h 4838700"/>
              <a:gd name="connsiteX5" fmla="*/ 9166624 w 13167124"/>
              <a:gd name="connsiteY5" fmla="*/ 1238250 h 4838700"/>
              <a:gd name="connsiteX6" fmla="*/ 12214624 w 13167124"/>
              <a:gd name="connsiteY6" fmla="*/ 1581150 h 4838700"/>
              <a:gd name="connsiteX7" fmla="*/ 13167124 w 13167124"/>
              <a:gd name="connsiteY7" fmla="*/ 4838700 h 4838700"/>
              <a:gd name="connsiteX0" fmla="*/ 79774 w 13167124"/>
              <a:gd name="connsiteY0" fmla="*/ 38441 h 4877141"/>
              <a:gd name="connsiteX1" fmla="*/ 155974 w 13167124"/>
              <a:gd name="connsiteY1" fmla="*/ 152741 h 4877141"/>
              <a:gd name="connsiteX2" fmla="*/ 1489474 w 13167124"/>
              <a:gd name="connsiteY2" fmla="*/ 552791 h 4877141"/>
              <a:gd name="connsiteX3" fmla="*/ 5147074 w 13167124"/>
              <a:gd name="connsiteY3" fmla="*/ 341 h 4877141"/>
              <a:gd name="connsiteX4" fmla="*/ 7280674 w 13167124"/>
              <a:gd name="connsiteY4" fmla="*/ 648041 h 4877141"/>
              <a:gd name="connsiteX5" fmla="*/ 9166624 w 13167124"/>
              <a:gd name="connsiteY5" fmla="*/ 1276691 h 4877141"/>
              <a:gd name="connsiteX6" fmla="*/ 12214624 w 13167124"/>
              <a:gd name="connsiteY6" fmla="*/ 1619591 h 4877141"/>
              <a:gd name="connsiteX7" fmla="*/ 13167124 w 13167124"/>
              <a:gd name="connsiteY7" fmla="*/ 4877141 h 4877141"/>
              <a:gd name="connsiteX0" fmla="*/ 79774 w 13167124"/>
              <a:gd name="connsiteY0" fmla="*/ 53065 h 4891765"/>
              <a:gd name="connsiteX1" fmla="*/ 155974 w 13167124"/>
              <a:gd name="connsiteY1" fmla="*/ 167365 h 4891765"/>
              <a:gd name="connsiteX2" fmla="*/ 1489474 w 13167124"/>
              <a:gd name="connsiteY2" fmla="*/ 567415 h 4891765"/>
              <a:gd name="connsiteX3" fmla="*/ 5147074 w 13167124"/>
              <a:gd name="connsiteY3" fmla="*/ 14965 h 4891765"/>
              <a:gd name="connsiteX4" fmla="*/ 9166624 w 13167124"/>
              <a:gd name="connsiteY4" fmla="*/ 1291315 h 4891765"/>
              <a:gd name="connsiteX5" fmla="*/ 12214624 w 13167124"/>
              <a:gd name="connsiteY5" fmla="*/ 1634215 h 4891765"/>
              <a:gd name="connsiteX6" fmla="*/ 13167124 w 13167124"/>
              <a:gd name="connsiteY6" fmla="*/ 4891765 h 4891765"/>
              <a:gd name="connsiteX0" fmla="*/ 79774 w 13167124"/>
              <a:gd name="connsiteY0" fmla="*/ 154362 h 4993062"/>
              <a:gd name="connsiteX1" fmla="*/ 155974 w 13167124"/>
              <a:gd name="connsiteY1" fmla="*/ 268662 h 4993062"/>
              <a:gd name="connsiteX2" fmla="*/ 1489474 w 13167124"/>
              <a:gd name="connsiteY2" fmla="*/ 668712 h 4993062"/>
              <a:gd name="connsiteX3" fmla="*/ 5147074 w 13167124"/>
              <a:gd name="connsiteY3" fmla="*/ 116262 h 4993062"/>
              <a:gd name="connsiteX4" fmla="*/ 9166624 w 13167124"/>
              <a:gd name="connsiteY4" fmla="*/ 1392612 h 4993062"/>
              <a:gd name="connsiteX5" fmla="*/ 12214624 w 13167124"/>
              <a:gd name="connsiteY5" fmla="*/ 1735512 h 4993062"/>
              <a:gd name="connsiteX6" fmla="*/ 13167124 w 13167124"/>
              <a:gd name="connsiteY6" fmla="*/ 4993062 h 4993062"/>
              <a:gd name="connsiteX0" fmla="*/ 79774 w 13167124"/>
              <a:gd name="connsiteY0" fmla="*/ 53750 h 4892450"/>
              <a:gd name="connsiteX1" fmla="*/ 155974 w 13167124"/>
              <a:gd name="connsiteY1" fmla="*/ 168050 h 4892450"/>
              <a:gd name="connsiteX2" fmla="*/ 1489474 w 13167124"/>
              <a:gd name="connsiteY2" fmla="*/ 568100 h 4892450"/>
              <a:gd name="connsiteX3" fmla="*/ 5147074 w 13167124"/>
              <a:gd name="connsiteY3" fmla="*/ 15650 h 4892450"/>
              <a:gd name="connsiteX4" fmla="*/ 8899924 w 13167124"/>
              <a:gd name="connsiteY4" fmla="*/ 1311050 h 4892450"/>
              <a:gd name="connsiteX5" fmla="*/ 12214624 w 13167124"/>
              <a:gd name="connsiteY5" fmla="*/ 1634900 h 4892450"/>
              <a:gd name="connsiteX6" fmla="*/ 13167124 w 13167124"/>
              <a:gd name="connsiteY6" fmla="*/ 4892450 h 4892450"/>
              <a:gd name="connsiteX0" fmla="*/ 0 w 13087350"/>
              <a:gd name="connsiteY0" fmla="*/ 53367 h 4892067"/>
              <a:gd name="connsiteX1" fmla="*/ 1409700 w 13087350"/>
              <a:gd name="connsiteY1" fmla="*/ 567717 h 4892067"/>
              <a:gd name="connsiteX2" fmla="*/ 5067300 w 13087350"/>
              <a:gd name="connsiteY2" fmla="*/ 15267 h 4892067"/>
              <a:gd name="connsiteX3" fmla="*/ 8820150 w 13087350"/>
              <a:gd name="connsiteY3" fmla="*/ 1310667 h 4892067"/>
              <a:gd name="connsiteX4" fmla="*/ 12134850 w 13087350"/>
              <a:gd name="connsiteY4" fmla="*/ 1634517 h 4892067"/>
              <a:gd name="connsiteX5" fmla="*/ 13087350 w 13087350"/>
              <a:gd name="connsiteY5" fmla="*/ 4892067 h 4892067"/>
              <a:gd name="connsiteX0" fmla="*/ 0 w 11677650"/>
              <a:gd name="connsiteY0" fmla="*/ 567717 h 4892067"/>
              <a:gd name="connsiteX1" fmla="*/ 3657600 w 11677650"/>
              <a:gd name="connsiteY1" fmla="*/ 15267 h 4892067"/>
              <a:gd name="connsiteX2" fmla="*/ 7410450 w 11677650"/>
              <a:gd name="connsiteY2" fmla="*/ 1310667 h 4892067"/>
              <a:gd name="connsiteX3" fmla="*/ 10725150 w 11677650"/>
              <a:gd name="connsiteY3" fmla="*/ 1634517 h 4892067"/>
              <a:gd name="connsiteX4" fmla="*/ 11677650 w 11677650"/>
              <a:gd name="connsiteY4" fmla="*/ 4892067 h 4892067"/>
              <a:gd name="connsiteX0" fmla="*/ 0 w 8020050"/>
              <a:gd name="connsiteY0" fmla="*/ 0 h 4876800"/>
              <a:gd name="connsiteX1" fmla="*/ 3752850 w 8020050"/>
              <a:gd name="connsiteY1" fmla="*/ 1295400 h 4876800"/>
              <a:gd name="connsiteX2" fmla="*/ 7067550 w 8020050"/>
              <a:gd name="connsiteY2" fmla="*/ 1619250 h 4876800"/>
              <a:gd name="connsiteX3" fmla="*/ 8020050 w 8020050"/>
              <a:gd name="connsiteY3" fmla="*/ 487680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0050" h="4876800">
                <a:moveTo>
                  <a:pt x="0" y="0"/>
                </a:moveTo>
                <a:cubicBezTo>
                  <a:pt x="1235075" y="123825"/>
                  <a:pt x="2574925" y="1025525"/>
                  <a:pt x="3752850" y="1295400"/>
                </a:cubicBezTo>
                <a:cubicBezTo>
                  <a:pt x="4575175" y="1457325"/>
                  <a:pt x="6356350" y="1022350"/>
                  <a:pt x="7067550" y="1619250"/>
                </a:cubicBezTo>
                <a:cubicBezTo>
                  <a:pt x="7778750" y="2216150"/>
                  <a:pt x="7754144" y="4150519"/>
                  <a:pt x="8020050" y="487680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: фигура 10">
            <a:extLst>
              <a:ext uri="{FF2B5EF4-FFF2-40B4-BE49-F238E27FC236}">
                <a16:creationId xmlns:a16="http://schemas.microsoft.com/office/drawing/2014/main" xmlns="" id="{43470C73-7158-9077-4EA5-C42415672BA4}"/>
              </a:ext>
            </a:extLst>
          </p:cNvPr>
          <p:cNvSpPr/>
          <p:nvPr/>
        </p:nvSpPr>
        <p:spPr>
          <a:xfrm>
            <a:off x="4591050" y="-571500"/>
            <a:ext cx="7886700" cy="7772400"/>
          </a:xfrm>
          <a:custGeom>
            <a:avLst/>
            <a:gdLst>
              <a:gd name="connsiteX0" fmla="*/ 0 w 7886700"/>
              <a:gd name="connsiteY0" fmla="*/ 0 h 7772400"/>
              <a:gd name="connsiteX1" fmla="*/ 1504950 w 7886700"/>
              <a:gd name="connsiteY1" fmla="*/ 647700 h 7772400"/>
              <a:gd name="connsiteX2" fmla="*/ 3314700 w 7886700"/>
              <a:gd name="connsiteY2" fmla="*/ 1314450 h 7772400"/>
              <a:gd name="connsiteX3" fmla="*/ 4591050 w 7886700"/>
              <a:gd name="connsiteY3" fmla="*/ 1485900 h 7772400"/>
              <a:gd name="connsiteX4" fmla="*/ 6076950 w 7886700"/>
              <a:gd name="connsiteY4" fmla="*/ 1771650 h 7772400"/>
              <a:gd name="connsiteX5" fmla="*/ 7029450 w 7886700"/>
              <a:gd name="connsiteY5" fmla="*/ 2381250 h 7772400"/>
              <a:gd name="connsiteX6" fmla="*/ 7467600 w 7886700"/>
              <a:gd name="connsiteY6" fmla="*/ 4133850 h 7772400"/>
              <a:gd name="connsiteX7" fmla="*/ 7886700 w 7886700"/>
              <a:gd name="connsiteY7" fmla="*/ 5276850 h 7772400"/>
              <a:gd name="connsiteX8" fmla="*/ 7467600 w 7886700"/>
              <a:gd name="connsiteY8" fmla="*/ 7200900 h 7772400"/>
              <a:gd name="connsiteX9" fmla="*/ 5657850 w 7886700"/>
              <a:gd name="connsiteY9" fmla="*/ 7162800 h 7772400"/>
              <a:gd name="connsiteX10" fmla="*/ 4076700 w 7886700"/>
              <a:gd name="connsiteY10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6700" h="7772400">
                <a:moveTo>
                  <a:pt x="0" y="0"/>
                </a:moveTo>
                <a:cubicBezTo>
                  <a:pt x="476250" y="214312"/>
                  <a:pt x="952500" y="428625"/>
                  <a:pt x="1504950" y="647700"/>
                </a:cubicBezTo>
                <a:cubicBezTo>
                  <a:pt x="2057400" y="866775"/>
                  <a:pt x="2800350" y="1174750"/>
                  <a:pt x="3314700" y="1314450"/>
                </a:cubicBezTo>
                <a:cubicBezTo>
                  <a:pt x="3829050" y="1454150"/>
                  <a:pt x="4130675" y="1409700"/>
                  <a:pt x="4591050" y="1485900"/>
                </a:cubicBezTo>
                <a:cubicBezTo>
                  <a:pt x="5051425" y="1562100"/>
                  <a:pt x="5670550" y="1622425"/>
                  <a:pt x="6076950" y="1771650"/>
                </a:cubicBezTo>
                <a:cubicBezTo>
                  <a:pt x="6483350" y="1920875"/>
                  <a:pt x="6797675" y="1987550"/>
                  <a:pt x="7029450" y="2381250"/>
                </a:cubicBezTo>
                <a:cubicBezTo>
                  <a:pt x="7261225" y="2774950"/>
                  <a:pt x="7324725" y="3651250"/>
                  <a:pt x="7467600" y="4133850"/>
                </a:cubicBezTo>
                <a:cubicBezTo>
                  <a:pt x="7610475" y="4616450"/>
                  <a:pt x="7886700" y="4765675"/>
                  <a:pt x="7886700" y="5276850"/>
                </a:cubicBezTo>
                <a:cubicBezTo>
                  <a:pt x="7886700" y="5788025"/>
                  <a:pt x="7839075" y="6886575"/>
                  <a:pt x="7467600" y="7200900"/>
                </a:cubicBezTo>
                <a:cubicBezTo>
                  <a:pt x="7096125" y="7515225"/>
                  <a:pt x="6223000" y="7067550"/>
                  <a:pt x="5657850" y="7162800"/>
                </a:cubicBezTo>
                <a:cubicBezTo>
                  <a:pt x="5092700" y="7258050"/>
                  <a:pt x="4584700" y="7515225"/>
                  <a:pt x="4076700" y="777240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11">
            <a:extLst>
              <a:ext uri="{FF2B5EF4-FFF2-40B4-BE49-F238E27FC236}">
                <a16:creationId xmlns:a16="http://schemas.microsoft.com/office/drawing/2014/main" xmlns="" id="{9AD78BB8-B199-516F-D12C-E35E7F9B382C}"/>
              </a:ext>
            </a:extLst>
          </p:cNvPr>
          <p:cNvSpPr/>
          <p:nvPr/>
        </p:nvSpPr>
        <p:spPr>
          <a:xfrm>
            <a:off x="4953000" y="5848350"/>
            <a:ext cx="1085850" cy="1543050"/>
          </a:xfrm>
          <a:custGeom>
            <a:avLst/>
            <a:gdLst>
              <a:gd name="connsiteX0" fmla="*/ 0 w 1085850"/>
              <a:gd name="connsiteY0" fmla="*/ 0 h 1543050"/>
              <a:gd name="connsiteX1" fmla="*/ 1085850 w 1085850"/>
              <a:gd name="connsiteY1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85850" h="1543050">
                <a:moveTo>
                  <a:pt x="0" y="0"/>
                </a:moveTo>
                <a:lnTo>
                  <a:pt x="1085850" y="1543050"/>
                </a:ln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: фигура 12">
            <a:extLst>
              <a:ext uri="{FF2B5EF4-FFF2-40B4-BE49-F238E27FC236}">
                <a16:creationId xmlns:a16="http://schemas.microsoft.com/office/drawing/2014/main" xmlns="" id="{92B8F1AC-3E5E-52BC-1183-32F3B61BF576}"/>
              </a:ext>
            </a:extLst>
          </p:cNvPr>
          <p:cNvSpPr/>
          <p:nvPr/>
        </p:nvSpPr>
        <p:spPr>
          <a:xfrm>
            <a:off x="-1009650" y="2818956"/>
            <a:ext cx="1714500" cy="476694"/>
          </a:xfrm>
          <a:custGeom>
            <a:avLst/>
            <a:gdLst>
              <a:gd name="connsiteX0" fmla="*/ 0 w 1714500"/>
              <a:gd name="connsiteY0" fmla="*/ 444 h 476694"/>
              <a:gd name="connsiteX1" fmla="*/ 1143000 w 1714500"/>
              <a:gd name="connsiteY1" fmla="*/ 76644 h 476694"/>
              <a:gd name="connsiteX2" fmla="*/ 1714500 w 1714500"/>
              <a:gd name="connsiteY2" fmla="*/ 476694 h 47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6694">
                <a:moveTo>
                  <a:pt x="0" y="444"/>
                </a:moveTo>
                <a:cubicBezTo>
                  <a:pt x="428625" y="-1144"/>
                  <a:pt x="857250" y="-2731"/>
                  <a:pt x="1143000" y="76644"/>
                </a:cubicBezTo>
                <a:cubicBezTo>
                  <a:pt x="1428750" y="156019"/>
                  <a:pt x="1571625" y="316356"/>
                  <a:pt x="1714500" y="476694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945C5A14-B672-08A2-C2A5-A54A9B41E541}"/>
              </a:ext>
            </a:extLst>
          </p:cNvPr>
          <p:cNvSpPr/>
          <p:nvPr/>
        </p:nvSpPr>
        <p:spPr>
          <a:xfrm rot="7560883" flipV="1">
            <a:off x="355992" y="467722"/>
            <a:ext cx="301693" cy="30169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0A3DBEE4-85F8-18B3-F7BD-99902180269A}"/>
              </a:ext>
            </a:extLst>
          </p:cNvPr>
          <p:cNvSpPr/>
          <p:nvPr/>
        </p:nvSpPr>
        <p:spPr>
          <a:xfrm rot="7560883" flipV="1">
            <a:off x="9501571" y="554021"/>
            <a:ext cx="206407" cy="20640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F5B8D657-0D83-200E-1268-6D9C2082A8EE}"/>
              </a:ext>
            </a:extLst>
          </p:cNvPr>
          <p:cNvSpPr/>
          <p:nvPr/>
        </p:nvSpPr>
        <p:spPr>
          <a:xfrm rot="7560883" flipV="1">
            <a:off x="11635172" y="6343847"/>
            <a:ext cx="206407" cy="20640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76570028-DF16-E371-9C3B-B3694DFC9DA2}"/>
              </a:ext>
            </a:extLst>
          </p:cNvPr>
          <p:cNvSpPr/>
          <p:nvPr/>
        </p:nvSpPr>
        <p:spPr>
          <a:xfrm rot="7560883" flipV="1">
            <a:off x="11192256" y="2009411"/>
            <a:ext cx="283462" cy="28346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FFF4AFD3-9817-A008-2B59-4FC9F7544435}"/>
              </a:ext>
            </a:extLst>
          </p:cNvPr>
          <p:cNvSpPr/>
          <p:nvPr/>
        </p:nvSpPr>
        <p:spPr>
          <a:xfrm flipV="1">
            <a:off x="8946597" y="381625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F25F5B6C-E1A3-3376-5323-8D33C8212CEC}"/>
              </a:ext>
            </a:extLst>
          </p:cNvPr>
          <p:cNvSpPr/>
          <p:nvPr/>
        </p:nvSpPr>
        <p:spPr>
          <a:xfrm flipV="1">
            <a:off x="4827301" y="5535671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38DD0B70-96B6-A1BF-66D0-A3BB29A5B5AB}"/>
              </a:ext>
            </a:extLst>
          </p:cNvPr>
          <p:cNvSpPr/>
          <p:nvPr/>
        </p:nvSpPr>
        <p:spPr>
          <a:xfrm flipV="1">
            <a:off x="515657" y="2779205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7FA7DB4C-0949-A6EC-E7E5-AADB17067B19}"/>
              </a:ext>
            </a:extLst>
          </p:cNvPr>
          <p:cNvSpPr/>
          <p:nvPr/>
        </p:nvSpPr>
        <p:spPr>
          <a:xfrm flipV="1">
            <a:off x="10264724" y="6525250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B2C62DB4-2E1D-1D87-6D53-4A675B664CB9}"/>
              </a:ext>
            </a:extLst>
          </p:cNvPr>
          <p:cNvSpPr/>
          <p:nvPr/>
        </p:nvSpPr>
        <p:spPr>
          <a:xfrm flipV="1">
            <a:off x="11052454" y="170680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3348C53F-BEB9-A758-5377-99B933E60DDA}"/>
              </a:ext>
            </a:extLst>
          </p:cNvPr>
          <p:cNvSpPr/>
          <p:nvPr/>
        </p:nvSpPr>
        <p:spPr>
          <a:xfrm flipV="1">
            <a:off x="11097211" y="640507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3789FE0F-2590-62D1-FED2-078DDAF7AAD8}"/>
              </a:ext>
            </a:extLst>
          </p:cNvPr>
          <p:cNvSpPr/>
          <p:nvPr/>
        </p:nvSpPr>
        <p:spPr>
          <a:xfrm flipV="1">
            <a:off x="4628302" y="6512116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A7137087-EA0F-67EF-8AA6-5841CCA12259}"/>
              </a:ext>
            </a:extLst>
          </p:cNvPr>
          <p:cNvSpPr/>
          <p:nvPr/>
        </p:nvSpPr>
        <p:spPr>
          <a:xfrm flipV="1">
            <a:off x="724179" y="200735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971A10E1-C89B-8295-838D-800FCB529386}"/>
              </a:ext>
            </a:extLst>
          </p:cNvPr>
          <p:cNvSpPr/>
          <p:nvPr/>
        </p:nvSpPr>
        <p:spPr>
          <a:xfrm flipV="1">
            <a:off x="9748936" y="302529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Photo">
            <a:extLst>
              <a:ext uri="{FF2B5EF4-FFF2-40B4-BE49-F238E27FC236}">
                <a16:creationId xmlns:a16="http://schemas.microsoft.com/office/drawing/2014/main" xmlns="" id="{0845134D-2F7E-4030-3421-36760E1A7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6474" y="2974085"/>
            <a:ext cx="5304273" cy="3883915"/>
          </a:xfrm>
          <a:custGeom>
            <a:avLst/>
            <a:gdLst>
              <a:gd name="connsiteX0" fmla="*/ 0 w 5098439"/>
              <a:gd name="connsiteY0" fmla="*/ 0 h 3780820"/>
              <a:gd name="connsiteX1" fmla="*/ 67540 w 5098439"/>
              <a:gd name="connsiteY1" fmla="*/ 21762 h 3780820"/>
              <a:gd name="connsiteX2" fmla="*/ 438150 w 5098439"/>
              <a:gd name="connsiteY2" fmla="*/ 221173 h 3780820"/>
              <a:gd name="connsiteX3" fmla="*/ 1257300 w 5098439"/>
              <a:gd name="connsiteY3" fmla="*/ 1287973 h 3780820"/>
              <a:gd name="connsiteX4" fmla="*/ 3486150 w 5098439"/>
              <a:gd name="connsiteY4" fmla="*/ 1802323 h 3780820"/>
              <a:gd name="connsiteX5" fmla="*/ 5010071 w 5098439"/>
              <a:gd name="connsiteY5" fmla="*/ 3627914 h 3780820"/>
              <a:gd name="connsiteX6" fmla="*/ 5098439 w 5098439"/>
              <a:gd name="connsiteY6" fmla="*/ 3780820 h 3780820"/>
              <a:gd name="connsiteX7" fmla="*/ 0 w 5098439"/>
              <a:gd name="connsiteY7" fmla="*/ 3780820 h 3780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8439" h="3780820">
                <a:moveTo>
                  <a:pt x="0" y="0"/>
                </a:moveTo>
                <a:lnTo>
                  <a:pt x="67540" y="21762"/>
                </a:lnTo>
                <a:cubicBezTo>
                  <a:pt x="196825" y="69815"/>
                  <a:pt x="320278" y="135448"/>
                  <a:pt x="438150" y="221173"/>
                </a:cubicBezTo>
                <a:cubicBezTo>
                  <a:pt x="752475" y="449773"/>
                  <a:pt x="749300" y="1024448"/>
                  <a:pt x="1257300" y="1287973"/>
                </a:cubicBezTo>
                <a:cubicBezTo>
                  <a:pt x="1765300" y="1551498"/>
                  <a:pt x="2825750" y="1202248"/>
                  <a:pt x="3486150" y="1802323"/>
                </a:cubicBezTo>
                <a:cubicBezTo>
                  <a:pt x="3857625" y="2139865"/>
                  <a:pt x="4574679" y="2922441"/>
                  <a:pt x="5010071" y="3627914"/>
                </a:cubicBezTo>
                <a:lnTo>
                  <a:pt x="5098439" y="3780820"/>
                </a:lnTo>
                <a:lnTo>
                  <a:pt x="0" y="3780820"/>
                </a:lnTo>
                <a:close/>
              </a:path>
            </a:pathLst>
          </a:custGeom>
        </p:spPr>
      </p:pic>
      <p:sp>
        <p:nvSpPr>
          <p:cNvPr id="26" name="Text">
            <a:extLst>
              <a:ext uri="{FF2B5EF4-FFF2-40B4-BE49-F238E27FC236}">
                <a16:creationId xmlns:a16="http://schemas.microsoft.com/office/drawing/2014/main" xmlns="" id="{27DF813D-C92C-146A-AF27-6EC1B64D08A0}"/>
              </a:ext>
            </a:extLst>
          </p:cNvPr>
          <p:cNvSpPr txBox="1">
            <a:spLocks/>
          </p:cNvSpPr>
          <p:nvPr/>
        </p:nvSpPr>
        <p:spPr>
          <a:xfrm>
            <a:off x="139888" y="1471042"/>
            <a:ext cx="10407741" cy="1041401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В первую очередь нужно установить обычные зависимости для </a:t>
            </a:r>
            <a:r>
              <a:rPr lang="ru-RU" dirty="0" err="1"/>
              <a:t>iOS</a:t>
            </a:r>
            <a:r>
              <a:rPr lang="ru-RU" dirty="0"/>
              <a:t>- и </a:t>
            </a:r>
            <a:r>
              <a:rPr lang="ru-RU" dirty="0" err="1"/>
              <a:t>Android</a:t>
            </a:r>
            <a:r>
              <a:rPr lang="ru-RU" dirty="0"/>
              <a:t>-разработки, а также сам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. Хорошую инструкцию можно найти на сайте фреймворка.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прост в настройке. Если у вас уже установлена обновлённая версия </a:t>
            </a:r>
            <a:r>
              <a:rPr lang="ru-RU" dirty="0" err="1"/>
              <a:t>Node</a:t>
            </a:r>
            <a:r>
              <a:rPr lang="ru-RU" dirty="0"/>
              <a:t>, то можете установить фреймворк с помощью команды </a:t>
            </a:r>
            <a:r>
              <a:rPr lang="en-US" b="1" i="1" dirty="0" err="1"/>
              <a:t>npm</a:t>
            </a:r>
            <a:r>
              <a:rPr lang="en-US" b="1" i="1" dirty="0"/>
              <a:t> install -g react-native-cli</a:t>
            </a:r>
            <a:endParaRPr lang="en" b="1" i="1" dirty="0"/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xmlns="" id="{5EA505F3-DA7D-A78D-4E4D-FCE82CBB4622}"/>
              </a:ext>
            </a:extLst>
          </p:cNvPr>
          <p:cNvSpPr txBox="1">
            <a:spLocks/>
          </p:cNvSpPr>
          <p:nvPr/>
        </p:nvSpPr>
        <p:spPr>
          <a:xfrm>
            <a:off x="815357" y="461643"/>
            <a:ext cx="5719815" cy="1041400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Перейдём к примерам разработки</a:t>
            </a:r>
            <a:endParaRPr lang="en" dirty="0"/>
          </a:p>
        </p:txBody>
      </p:sp>
      <p:sp>
        <p:nvSpPr>
          <p:cNvPr id="33" name="Text">
            <a:extLst>
              <a:ext uri="{FF2B5EF4-FFF2-40B4-BE49-F238E27FC236}">
                <a16:creationId xmlns:a16="http://schemas.microsoft.com/office/drawing/2014/main" xmlns="" id="{10E7DD58-ADC1-4CA7-B787-E0C91C47ACC8}"/>
              </a:ext>
            </a:extLst>
          </p:cNvPr>
          <p:cNvSpPr txBox="1">
            <a:spLocks/>
          </p:cNvSpPr>
          <p:nvPr/>
        </p:nvSpPr>
        <p:spPr>
          <a:xfrm>
            <a:off x="1124225" y="2592271"/>
            <a:ext cx="10407741" cy="1672000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После установки зависимостей запустите </a:t>
            </a:r>
            <a:r>
              <a:rPr lang="ru-RU" b="1" i="1" dirty="0" err="1"/>
              <a:t>react-native</a:t>
            </a:r>
            <a:r>
              <a:rPr lang="ru-RU" b="1" i="1" dirty="0"/>
              <a:t> </a:t>
            </a:r>
            <a:r>
              <a:rPr lang="ru-RU" b="1" i="1" dirty="0" err="1"/>
              <a:t>init</a:t>
            </a:r>
            <a:r>
              <a:rPr lang="ru-RU" b="1" i="1" dirty="0"/>
              <a:t> </a:t>
            </a:r>
            <a:r>
              <a:rPr lang="ru-RU" b="1" i="1" dirty="0" err="1"/>
              <a:t>ProjectName</a:t>
            </a:r>
            <a:r>
              <a:rPr lang="ru-RU" dirty="0"/>
              <a:t>. Будет автоматически сгенерирован шаблон нового проекта. </a:t>
            </a:r>
          </a:p>
          <a:p>
            <a:endParaRPr lang="ru-RU" b="1" i="1" dirty="0"/>
          </a:p>
          <a:p>
            <a:r>
              <a:rPr lang="ru-RU" b="1" i="1" dirty="0"/>
              <a:t>Важно!!! При разработке на </a:t>
            </a:r>
            <a:r>
              <a:rPr lang="en-US" b="1" i="1" dirty="0"/>
              <a:t>Apple:</a:t>
            </a:r>
            <a:endParaRPr lang="ru-RU" b="1" i="1" dirty="0"/>
          </a:p>
          <a:p>
            <a:r>
              <a:rPr lang="ru-RU" dirty="0"/>
              <a:t>Есть одна уловка: при разработке с помощью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вам понадобится OS X. Для создания </a:t>
            </a:r>
            <a:r>
              <a:rPr lang="ru-RU" dirty="0" err="1"/>
              <a:t>iOS</a:t>
            </a:r>
            <a:r>
              <a:rPr lang="ru-RU" dirty="0"/>
              <a:t>-приложений Apple заставляет использовать Mac, это неизбежное ограничение для большинства разработчиков.</a:t>
            </a:r>
            <a:endParaRPr lang="en" b="1" i="1" dirty="0"/>
          </a:p>
        </p:txBody>
      </p:sp>
      <p:sp>
        <p:nvSpPr>
          <p:cNvPr id="36" name="Text">
            <a:extLst>
              <a:ext uri="{FF2B5EF4-FFF2-40B4-BE49-F238E27FC236}">
                <a16:creationId xmlns:a16="http://schemas.microsoft.com/office/drawing/2014/main" xmlns="" id="{A5F05937-D72E-4903-AFCA-C802FAEC22F5}"/>
              </a:ext>
            </a:extLst>
          </p:cNvPr>
          <p:cNvSpPr txBox="1">
            <a:spLocks/>
          </p:cNvSpPr>
          <p:nvPr/>
        </p:nvSpPr>
        <p:spPr>
          <a:xfrm>
            <a:off x="5158177" y="4226168"/>
            <a:ext cx="6816792" cy="2108582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    </a:t>
            </a:r>
            <a:r>
              <a:rPr lang="ru-RU" dirty="0"/>
              <a:t>После настройки окружения приступаем к написанию приложений.</a:t>
            </a:r>
            <a:endParaRPr lang="en-US" dirty="0"/>
          </a:p>
          <a:p>
            <a:r>
              <a:rPr lang="en-US" dirty="0"/>
              <a:t>    </a:t>
            </a:r>
            <a:r>
              <a:rPr lang="ru-RU" dirty="0"/>
              <a:t>Как уже упоминалось,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— это просто </a:t>
            </a:r>
            <a:r>
              <a:rPr lang="ru-RU" dirty="0" err="1"/>
              <a:t>React</a:t>
            </a:r>
            <a:r>
              <a:rPr lang="ru-RU" dirty="0"/>
              <a:t> с несколькими основными отличиями. С точки зрения браузера, компоненты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выглядят очень похожими на компоненты </a:t>
            </a:r>
            <a:r>
              <a:rPr lang="ru-RU" dirty="0" err="1"/>
              <a:t>React</a:t>
            </a:r>
            <a:r>
              <a:rPr lang="ru-RU" dirty="0"/>
              <a:t>, но основные строительные блоки уже другие. Вместо таких тэгов, как </a:t>
            </a:r>
            <a:r>
              <a:rPr lang="ru-RU" dirty="0" err="1"/>
              <a:t>div</a:t>
            </a:r>
            <a:r>
              <a:rPr lang="ru-RU" dirty="0"/>
              <a:t>, </a:t>
            </a:r>
            <a:r>
              <a:rPr lang="ru-RU" dirty="0" err="1"/>
              <a:t>img</a:t>
            </a:r>
            <a:r>
              <a:rPr lang="ru-RU" dirty="0"/>
              <a:t> и p в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используются базовые компоненты вроде Text и View.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637741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9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5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6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54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5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7" presetClass="emph" presetSubtype="0" repeatCount="indefinite" fill="remove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7" presetClass="emph" presetSubtype="0" repeatCount="indefinite" fill="remove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0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1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2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7" presetClass="emph" presetSubtype="0" repeatCount="indefinite" fill="remove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8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9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0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7" presetClass="emph" presetSubtype="0" repeatCount="indefinite" fill="remove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0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7">
            <a:extLst>
              <a:ext uri="{FF2B5EF4-FFF2-40B4-BE49-F238E27FC236}">
                <a16:creationId xmlns:a16="http://schemas.microsoft.com/office/drawing/2014/main" xmlns="" id="{E80DDB79-89A3-1444-8285-91D9613F8147}"/>
              </a:ext>
            </a:extLst>
          </p:cNvPr>
          <p:cNvSpPr/>
          <p:nvPr/>
        </p:nvSpPr>
        <p:spPr>
          <a:xfrm rot="10800000" flipH="1">
            <a:off x="10130694" y="657226"/>
            <a:ext cx="2162630" cy="4643422"/>
          </a:xfrm>
          <a:custGeom>
            <a:avLst/>
            <a:gdLst>
              <a:gd name="connsiteX0" fmla="*/ 621268 w 2598939"/>
              <a:gd name="connsiteY0" fmla="*/ 0 h 3615838"/>
              <a:gd name="connsiteX1" fmla="*/ 2598939 w 2598939"/>
              <a:gd name="connsiteY1" fmla="*/ 0 h 3615838"/>
              <a:gd name="connsiteX2" fmla="*/ 2598939 w 2598939"/>
              <a:gd name="connsiteY2" fmla="*/ 3615838 h 3615838"/>
              <a:gd name="connsiteX3" fmla="*/ 2575127 w 2598939"/>
              <a:gd name="connsiteY3" fmla="*/ 3608784 h 3615838"/>
              <a:gd name="connsiteX4" fmla="*/ 2141739 w 2598939"/>
              <a:gd name="connsiteY4" fmla="*/ 3314700 h 3615838"/>
              <a:gd name="connsiteX5" fmla="*/ 1455939 w 2598939"/>
              <a:gd name="connsiteY5" fmla="*/ 2114550 h 3615838"/>
              <a:gd name="connsiteX6" fmla="*/ 141489 w 2598939"/>
              <a:gd name="connsiteY6" fmla="*/ 1752600 h 3615838"/>
              <a:gd name="connsiteX7" fmla="*/ 141489 w 2598939"/>
              <a:gd name="connsiteY7" fmla="*/ 685800 h 3615838"/>
              <a:gd name="connsiteX8" fmla="*/ 614111 w 2598939"/>
              <a:gd name="connsiteY8" fmla="*/ 6028 h 3615838"/>
              <a:gd name="connsiteX9" fmla="*/ 621268 w 2598939"/>
              <a:gd name="connsiteY9" fmla="*/ 0 h 3615838"/>
              <a:gd name="connsiteX0" fmla="*/ 621268 w 2598939"/>
              <a:gd name="connsiteY0" fmla="*/ 268287 h 3884125"/>
              <a:gd name="connsiteX1" fmla="*/ 2598939 w 2598939"/>
              <a:gd name="connsiteY1" fmla="*/ 268287 h 3884125"/>
              <a:gd name="connsiteX2" fmla="*/ 2598939 w 2598939"/>
              <a:gd name="connsiteY2" fmla="*/ 3884125 h 3884125"/>
              <a:gd name="connsiteX3" fmla="*/ 2575127 w 2598939"/>
              <a:gd name="connsiteY3" fmla="*/ 3877071 h 3884125"/>
              <a:gd name="connsiteX4" fmla="*/ 2141739 w 2598939"/>
              <a:gd name="connsiteY4" fmla="*/ 3582987 h 3884125"/>
              <a:gd name="connsiteX5" fmla="*/ 1455939 w 2598939"/>
              <a:gd name="connsiteY5" fmla="*/ 2382837 h 3884125"/>
              <a:gd name="connsiteX6" fmla="*/ 141489 w 2598939"/>
              <a:gd name="connsiteY6" fmla="*/ 2020887 h 3884125"/>
              <a:gd name="connsiteX7" fmla="*/ 141489 w 2598939"/>
              <a:gd name="connsiteY7" fmla="*/ 954087 h 3884125"/>
              <a:gd name="connsiteX8" fmla="*/ 614111 w 2598939"/>
              <a:gd name="connsiteY8" fmla="*/ 274315 h 3884125"/>
              <a:gd name="connsiteX9" fmla="*/ 621268 w 2598939"/>
              <a:gd name="connsiteY9" fmla="*/ 268287 h 3884125"/>
              <a:gd name="connsiteX0" fmla="*/ 621268 w 2598939"/>
              <a:gd name="connsiteY0" fmla="*/ 536126 h 4151964"/>
              <a:gd name="connsiteX1" fmla="*/ 2598939 w 2598939"/>
              <a:gd name="connsiteY1" fmla="*/ 536126 h 4151964"/>
              <a:gd name="connsiteX2" fmla="*/ 2598939 w 2598939"/>
              <a:gd name="connsiteY2" fmla="*/ 4151964 h 4151964"/>
              <a:gd name="connsiteX3" fmla="*/ 2575127 w 2598939"/>
              <a:gd name="connsiteY3" fmla="*/ 4144910 h 4151964"/>
              <a:gd name="connsiteX4" fmla="*/ 2141739 w 2598939"/>
              <a:gd name="connsiteY4" fmla="*/ 3850826 h 4151964"/>
              <a:gd name="connsiteX5" fmla="*/ 1455939 w 2598939"/>
              <a:gd name="connsiteY5" fmla="*/ 2650676 h 4151964"/>
              <a:gd name="connsiteX6" fmla="*/ 141489 w 2598939"/>
              <a:gd name="connsiteY6" fmla="*/ 2288726 h 4151964"/>
              <a:gd name="connsiteX7" fmla="*/ 141489 w 2598939"/>
              <a:gd name="connsiteY7" fmla="*/ 1221926 h 4151964"/>
              <a:gd name="connsiteX8" fmla="*/ 614111 w 2598939"/>
              <a:gd name="connsiteY8" fmla="*/ 542154 h 4151964"/>
              <a:gd name="connsiteX9" fmla="*/ 621268 w 2598939"/>
              <a:gd name="connsiteY9" fmla="*/ 536126 h 4151964"/>
              <a:gd name="connsiteX0" fmla="*/ 614111 w 2598939"/>
              <a:gd name="connsiteY0" fmla="*/ 6028 h 3615838"/>
              <a:gd name="connsiteX1" fmla="*/ 2598939 w 2598939"/>
              <a:gd name="connsiteY1" fmla="*/ 0 h 3615838"/>
              <a:gd name="connsiteX2" fmla="*/ 2598939 w 2598939"/>
              <a:gd name="connsiteY2" fmla="*/ 3615838 h 3615838"/>
              <a:gd name="connsiteX3" fmla="*/ 2575127 w 2598939"/>
              <a:gd name="connsiteY3" fmla="*/ 3608784 h 3615838"/>
              <a:gd name="connsiteX4" fmla="*/ 2141739 w 2598939"/>
              <a:gd name="connsiteY4" fmla="*/ 3314700 h 3615838"/>
              <a:gd name="connsiteX5" fmla="*/ 1455939 w 2598939"/>
              <a:gd name="connsiteY5" fmla="*/ 2114550 h 3615838"/>
              <a:gd name="connsiteX6" fmla="*/ 141489 w 2598939"/>
              <a:gd name="connsiteY6" fmla="*/ 1752600 h 3615838"/>
              <a:gd name="connsiteX7" fmla="*/ 141489 w 2598939"/>
              <a:gd name="connsiteY7" fmla="*/ 685800 h 3615838"/>
              <a:gd name="connsiteX8" fmla="*/ 614111 w 2598939"/>
              <a:gd name="connsiteY8" fmla="*/ 6028 h 3615838"/>
              <a:gd name="connsiteX0" fmla="*/ 614111 w 2598939"/>
              <a:gd name="connsiteY0" fmla="*/ 323469 h 3933279"/>
              <a:gd name="connsiteX1" fmla="*/ 2598939 w 2598939"/>
              <a:gd name="connsiteY1" fmla="*/ 317441 h 3933279"/>
              <a:gd name="connsiteX2" fmla="*/ 2598939 w 2598939"/>
              <a:gd name="connsiteY2" fmla="*/ 3933279 h 3933279"/>
              <a:gd name="connsiteX3" fmla="*/ 2575127 w 2598939"/>
              <a:gd name="connsiteY3" fmla="*/ 3926225 h 3933279"/>
              <a:gd name="connsiteX4" fmla="*/ 2141739 w 2598939"/>
              <a:gd name="connsiteY4" fmla="*/ 3632141 h 3933279"/>
              <a:gd name="connsiteX5" fmla="*/ 1455939 w 2598939"/>
              <a:gd name="connsiteY5" fmla="*/ 2431991 h 3933279"/>
              <a:gd name="connsiteX6" fmla="*/ 141489 w 2598939"/>
              <a:gd name="connsiteY6" fmla="*/ 2070041 h 3933279"/>
              <a:gd name="connsiteX7" fmla="*/ 141489 w 2598939"/>
              <a:gd name="connsiteY7" fmla="*/ 1003241 h 3933279"/>
              <a:gd name="connsiteX8" fmla="*/ 614111 w 2598939"/>
              <a:gd name="connsiteY8" fmla="*/ 323469 h 3933279"/>
              <a:gd name="connsiteX0" fmla="*/ 614111 w 2598939"/>
              <a:gd name="connsiteY0" fmla="*/ 423090 h 4032900"/>
              <a:gd name="connsiteX1" fmla="*/ 2598939 w 2598939"/>
              <a:gd name="connsiteY1" fmla="*/ 417062 h 4032900"/>
              <a:gd name="connsiteX2" fmla="*/ 2598939 w 2598939"/>
              <a:gd name="connsiteY2" fmla="*/ 4032900 h 4032900"/>
              <a:gd name="connsiteX3" fmla="*/ 2575127 w 2598939"/>
              <a:gd name="connsiteY3" fmla="*/ 4025846 h 4032900"/>
              <a:gd name="connsiteX4" fmla="*/ 2141739 w 2598939"/>
              <a:gd name="connsiteY4" fmla="*/ 3731762 h 4032900"/>
              <a:gd name="connsiteX5" fmla="*/ 1455939 w 2598939"/>
              <a:gd name="connsiteY5" fmla="*/ 2531612 h 4032900"/>
              <a:gd name="connsiteX6" fmla="*/ 141489 w 2598939"/>
              <a:gd name="connsiteY6" fmla="*/ 2169662 h 4032900"/>
              <a:gd name="connsiteX7" fmla="*/ 141489 w 2598939"/>
              <a:gd name="connsiteY7" fmla="*/ 1102862 h 4032900"/>
              <a:gd name="connsiteX8" fmla="*/ 614111 w 2598939"/>
              <a:gd name="connsiteY8" fmla="*/ 423090 h 4032900"/>
              <a:gd name="connsiteX0" fmla="*/ 835179 w 2729587"/>
              <a:gd name="connsiteY0" fmla="*/ 270687 h 4310657"/>
              <a:gd name="connsiteX1" fmla="*/ 2598939 w 2729587"/>
              <a:gd name="connsiteY1" fmla="*/ 694819 h 4310657"/>
              <a:gd name="connsiteX2" fmla="*/ 2598939 w 2729587"/>
              <a:gd name="connsiteY2" fmla="*/ 4310657 h 4310657"/>
              <a:gd name="connsiteX3" fmla="*/ 2575127 w 2729587"/>
              <a:gd name="connsiteY3" fmla="*/ 4303603 h 4310657"/>
              <a:gd name="connsiteX4" fmla="*/ 2141739 w 2729587"/>
              <a:gd name="connsiteY4" fmla="*/ 4009519 h 4310657"/>
              <a:gd name="connsiteX5" fmla="*/ 1455939 w 2729587"/>
              <a:gd name="connsiteY5" fmla="*/ 2809369 h 4310657"/>
              <a:gd name="connsiteX6" fmla="*/ 141489 w 2729587"/>
              <a:gd name="connsiteY6" fmla="*/ 2447419 h 4310657"/>
              <a:gd name="connsiteX7" fmla="*/ 141489 w 2729587"/>
              <a:gd name="connsiteY7" fmla="*/ 1380619 h 4310657"/>
              <a:gd name="connsiteX8" fmla="*/ 835179 w 2729587"/>
              <a:gd name="connsiteY8" fmla="*/ 270687 h 4310657"/>
              <a:gd name="connsiteX0" fmla="*/ 835179 w 2729587"/>
              <a:gd name="connsiteY0" fmla="*/ 285909 h 4325879"/>
              <a:gd name="connsiteX1" fmla="*/ 2598939 w 2729587"/>
              <a:gd name="connsiteY1" fmla="*/ 710041 h 4325879"/>
              <a:gd name="connsiteX2" fmla="*/ 2598939 w 2729587"/>
              <a:gd name="connsiteY2" fmla="*/ 4325879 h 4325879"/>
              <a:gd name="connsiteX3" fmla="*/ 2575127 w 2729587"/>
              <a:gd name="connsiteY3" fmla="*/ 4318825 h 4325879"/>
              <a:gd name="connsiteX4" fmla="*/ 2141739 w 2729587"/>
              <a:gd name="connsiteY4" fmla="*/ 4024741 h 4325879"/>
              <a:gd name="connsiteX5" fmla="*/ 1455939 w 2729587"/>
              <a:gd name="connsiteY5" fmla="*/ 2824591 h 4325879"/>
              <a:gd name="connsiteX6" fmla="*/ 141489 w 2729587"/>
              <a:gd name="connsiteY6" fmla="*/ 2462641 h 4325879"/>
              <a:gd name="connsiteX7" fmla="*/ 141489 w 2729587"/>
              <a:gd name="connsiteY7" fmla="*/ 1395841 h 4325879"/>
              <a:gd name="connsiteX8" fmla="*/ 835179 w 2729587"/>
              <a:gd name="connsiteY8" fmla="*/ 285909 h 4325879"/>
              <a:gd name="connsiteX0" fmla="*/ 710634 w 2605042"/>
              <a:gd name="connsiteY0" fmla="*/ 171705 h 4211675"/>
              <a:gd name="connsiteX1" fmla="*/ 2474394 w 2605042"/>
              <a:gd name="connsiteY1" fmla="*/ 595837 h 4211675"/>
              <a:gd name="connsiteX2" fmla="*/ 2474394 w 2605042"/>
              <a:gd name="connsiteY2" fmla="*/ 4211675 h 4211675"/>
              <a:gd name="connsiteX3" fmla="*/ 2450582 w 2605042"/>
              <a:gd name="connsiteY3" fmla="*/ 4204621 h 4211675"/>
              <a:gd name="connsiteX4" fmla="*/ 2017194 w 2605042"/>
              <a:gd name="connsiteY4" fmla="*/ 3910537 h 4211675"/>
              <a:gd name="connsiteX5" fmla="*/ 1331394 w 2605042"/>
              <a:gd name="connsiteY5" fmla="*/ 2710387 h 4211675"/>
              <a:gd name="connsiteX6" fmla="*/ 16944 w 2605042"/>
              <a:gd name="connsiteY6" fmla="*/ 2348437 h 4211675"/>
              <a:gd name="connsiteX7" fmla="*/ 710634 w 2605042"/>
              <a:gd name="connsiteY7" fmla="*/ 171705 h 4211675"/>
              <a:gd name="connsiteX0" fmla="*/ 854592 w 2749000"/>
              <a:gd name="connsiteY0" fmla="*/ 154072 h 4194042"/>
              <a:gd name="connsiteX1" fmla="*/ 2618352 w 2749000"/>
              <a:gd name="connsiteY1" fmla="*/ 578204 h 4194042"/>
              <a:gd name="connsiteX2" fmla="*/ 2618352 w 2749000"/>
              <a:gd name="connsiteY2" fmla="*/ 4194042 h 4194042"/>
              <a:gd name="connsiteX3" fmla="*/ 2594540 w 2749000"/>
              <a:gd name="connsiteY3" fmla="*/ 4186988 h 4194042"/>
              <a:gd name="connsiteX4" fmla="*/ 2161152 w 2749000"/>
              <a:gd name="connsiteY4" fmla="*/ 3892904 h 4194042"/>
              <a:gd name="connsiteX5" fmla="*/ 1475352 w 2749000"/>
              <a:gd name="connsiteY5" fmla="*/ 2692754 h 4194042"/>
              <a:gd name="connsiteX6" fmla="*/ 13523 w 2749000"/>
              <a:gd name="connsiteY6" fmla="*/ 2089914 h 4194042"/>
              <a:gd name="connsiteX7" fmla="*/ 854592 w 2749000"/>
              <a:gd name="connsiteY7" fmla="*/ 154072 h 4194042"/>
              <a:gd name="connsiteX0" fmla="*/ 894095 w 2788503"/>
              <a:gd name="connsiteY0" fmla="*/ 154072 h 4194042"/>
              <a:gd name="connsiteX1" fmla="*/ 2657855 w 2788503"/>
              <a:gd name="connsiteY1" fmla="*/ 578204 h 4194042"/>
              <a:gd name="connsiteX2" fmla="*/ 2657855 w 2788503"/>
              <a:gd name="connsiteY2" fmla="*/ 4194042 h 4194042"/>
              <a:gd name="connsiteX3" fmla="*/ 2634043 w 2788503"/>
              <a:gd name="connsiteY3" fmla="*/ 4186988 h 4194042"/>
              <a:gd name="connsiteX4" fmla="*/ 2200655 w 2788503"/>
              <a:gd name="connsiteY4" fmla="*/ 3892904 h 4194042"/>
              <a:gd name="connsiteX5" fmla="*/ 1514855 w 2788503"/>
              <a:gd name="connsiteY5" fmla="*/ 2692754 h 4194042"/>
              <a:gd name="connsiteX6" fmla="*/ 53026 w 2788503"/>
              <a:gd name="connsiteY6" fmla="*/ 2089914 h 4194042"/>
              <a:gd name="connsiteX7" fmla="*/ 894095 w 2788503"/>
              <a:gd name="connsiteY7" fmla="*/ 154072 h 4194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88503" h="4194042">
                <a:moveTo>
                  <a:pt x="894095" y="154072"/>
                </a:moveTo>
                <a:cubicBezTo>
                  <a:pt x="1328233" y="-97880"/>
                  <a:pt x="2363895" y="-95124"/>
                  <a:pt x="2657855" y="578204"/>
                </a:cubicBezTo>
                <a:cubicBezTo>
                  <a:pt x="2951815" y="1251532"/>
                  <a:pt x="2657855" y="2988763"/>
                  <a:pt x="2657855" y="4194042"/>
                </a:cubicBezTo>
                <a:lnTo>
                  <a:pt x="2634043" y="4186988"/>
                </a:lnTo>
                <a:cubicBezTo>
                  <a:pt x="2484817" y="4128648"/>
                  <a:pt x="2324480" y="4013554"/>
                  <a:pt x="2200655" y="3892904"/>
                </a:cubicBezTo>
                <a:cubicBezTo>
                  <a:pt x="1953005" y="3651604"/>
                  <a:pt x="1872793" y="2993252"/>
                  <a:pt x="1514855" y="2692754"/>
                </a:cubicBezTo>
                <a:cubicBezTo>
                  <a:pt x="1156917" y="2392256"/>
                  <a:pt x="296664" y="2586135"/>
                  <a:pt x="53026" y="2089914"/>
                </a:cubicBezTo>
                <a:cubicBezTo>
                  <a:pt x="-190612" y="1593693"/>
                  <a:pt x="459957" y="406024"/>
                  <a:pt x="894095" y="154072"/>
                </a:cubicBezTo>
                <a:close/>
              </a:path>
            </a:pathLst>
          </a:custGeom>
          <a:gradFill>
            <a:gsLst>
              <a:gs pos="1000">
                <a:srgbClr val="498FED"/>
              </a:gs>
              <a:gs pos="76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/>
          </a:p>
        </p:txBody>
      </p:sp>
      <p:sp>
        <p:nvSpPr>
          <p:cNvPr id="3" name="Полилиния: фигура 12">
            <a:extLst>
              <a:ext uri="{FF2B5EF4-FFF2-40B4-BE49-F238E27FC236}">
                <a16:creationId xmlns:a16="http://schemas.microsoft.com/office/drawing/2014/main" xmlns="" id="{A2000CAE-CD9F-2DF1-BD65-0D8F4C8C56B0}"/>
              </a:ext>
            </a:extLst>
          </p:cNvPr>
          <p:cNvSpPr/>
          <p:nvPr/>
        </p:nvSpPr>
        <p:spPr>
          <a:xfrm>
            <a:off x="-422442" y="2789622"/>
            <a:ext cx="12862092" cy="4297612"/>
          </a:xfrm>
          <a:custGeom>
            <a:avLst/>
            <a:gdLst>
              <a:gd name="connsiteX0" fmla="*/ 60492 w 12862092"/>
              <a:gd name="connsiteY0" fmla="*/ 163128 h 4297612"/>
              <a:gd name="connsiteX1" fmla="*/ 60492 w 12862092"/>
              <a:gd name="connsiteY1" fmla="*/ 315528 h 4297612"/>
              <a:gd name="connsiteX2" fmla="*/ 689142 w 12862092"/>
              <a:gd name="connsiteY2" fmla="*/ 3020628 h 4297612"/>
              <a:gd name="connsiteX3" fmla="*/ 1260642 w 12862092"/>
              <a:gd name="connsiteY3" fmla="*/ 3877878 h 4297612"/>
              <a:gd name="connsiteX4" fmla="*/ 3260892 w 12862092"/>
              <a:gd name="connsiteY4" fmla="*/ 3725478 h 4297612"/>
              <a:gd name="connsiteX5" fmla="*/ 6175542 w 12862092"/>
              <a:gd name="connsiteY5" fmla="*/ 4296978 h 4297612"/>
              <a:gd name="connsiteX6" fmla="*/ 9052092 w 12862092"/>
              <a:gd name="connsiteY6" fmla="*/ 3839778 h 4297612"/>
              <a:gd name="connsiteX7" fmla="*/ 12862092 w 12862092"/>
              <a:gd name="connsiteY7" fmla="*/ 3935028 h 429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862092" h="4297612">
                <a:moveTo>
                  <a:pt x="60492" y="163128"/>
                </a:moveTo>
                <a:cubicBezTo>
                  <a:pt x="8104" y="1203"/>
                  <a:pt x="-44283" y="-160722"/>
                  <a:pt x="60492" y="315528"/>
                </a:cubicBezTo>
                <a:cubicBezTo>
                  <a:pt x="165267" y="791778"/>
                  <a:pt x="489117" y="2426903"/>
                  <a:pt x="689142" y="3020628"/>
                </a:cubicBezTo>
                <a:cubicBezTo>
                  <a:pt x="889167" y="3614353"/>
                  <a:pt x="832017" y="3760403"/>
                  <a:pt x="1260642" y="3877878"/>
                </a:cubicBezTo>
                <a:cubicBezTo>
                  <a:pt x="1689267" y="3995353"/>
                  <a:pt x="2441742" y="3655628"/>
                  <a:pt x="3260892" y="3725478"/>
                </a:cubicBezTo>
                <a:cubicBezTo>
                  <a:pt x="4080042" y="3795328"/>
                  <a:pt x="5210342" y="4277928"/>
                  <a:pt x="6175542" y="4296978"/>
                </a:cubicBezTo>
                <a:cubicBezTo>
                  <a:pt x="7140742" y="4316028"/>
                  <a:pt x="7937667" y="3900103"/>
                  <a:pt x="9052092" y="3839778"/>
                </a:cubicBezTo>
                <a:cubicBezTo>
                  <a:pt x="10166517" y="3779453"/>
                  <a:pt x="11514304" y="3857240"/>
                  <a:pt x="12862092" y="3935028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13">
            <a:extLst>
              <a:ext uri="{FF2B5EF4-FFF2-40B4-BE49-F238E27FC236}">
                <a16:creationId xmlns:a16="http://schemas.microsoft.com/office/drawing/2014/main" xmlns="" id="{5419B051-67F5-08C3-03CC-E8AECA1AD8DF}"/>
              </a:ext>
            </a:extLst>
          </p:cNvPr>
          <p:cNvSpPr/>
          <p:nvPr/>
        </p:nvSpPr>
        <p:spPr>
          <a:xfrm>
            <a:off x="-152400" y="2209800"/>
            <a:ext cx="10382250" cy="4800600"/>
          </a:xfrm>
          <a:custGeom>
            <a:avLst/>
            <a:gdLst>
              <a:gd name="connsiteX0" fmla="*/ 0 w 10382250"/>
              <a:gd name="connsiteY0" fmla="*/ 0 h 4800600"/>
              <a:gd name="connsiteX1" fmla="*/ 323850 w 10382250"/>
              <a:gd name="connsiteY1" fmla="*/ 2362200 h 4800600"/>
              <a:gd name="connsiteX2" fmla="*/ 400050 w 10382250"/>
              <a:gd name="connsiteY2" fmla="*/ 4191000 h 4800600"/>
              <a:gd name="connsiteX3" fmla="*/ 1809750 w 10382250"/>
              <a:gd name="connsiteY3" fmla="*/ 4171950 h 4800600"/>
              <a:gd name="connsiteX4" fmla="*/ 4267200 w 10382250"/>
              <a:gd name="connsiteY4" fmla="*/ 4686300 h 4800600"/>
              <a:gd name="connsiteX5" fmla="*/ 7048500 w 10382250"/>
              <a:gd name="connsiteY5" fmla="*/ 4514850 h 4800600"/>
              <a:gd name="connsiteX6" fmla="*/ 10382250 w 10382250"/>
              <a:gd name="connsiteY6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382250" h="4800600">
                <a:moveTo>
                  <a:pt x="0" y="0"/>
                </a:moveTo>
                <a:cubicBezTo>
                  <a:pt x="128587" y="831850"/>
                  <a:pt x="257175" y="1663700"/>
                  <a:pt x="323850" y="2362200"/>
                </a:cubicBezTo>
                <a:cubicBezTo>
                  <a:pt x="390525" y="3060700"/>
                  <a:pt x="152400" y="3889375"/>
                  <a:pt x="400050" y="4191000"/>
                </a:cubicBezTo>
                <a:cubicBezTo>
                  <a:pt x="647700" y="4492625"/>
                  <a:pt x="1165225" y="4089400"/>
                  <a:pt x="1809750" y="4171950"/>
                </a:cubicBezTo>
                <a:cubicBezTo>
                  <a:pt x="2454275" y="4254500"/>
                  <a:pt x="3394075" y="4629150"/>
                  <a:pt x="4267200" y="4686300"/>
                </a:cubicBezTo>
                <a:cubicBezTo>
                  <a:pt x="5140325" y="4743450"/>
                  <a:pt x="6029325" y="4495800"/>
                  <a:pt x="7048500" y="4514850"/>
                </a:cubicBezTo>
                <a:cubicBezTo>
                  <a:pt x="8067675" y="4533900"/>
                  <a:pt x="9224962" y="4667250"/>
                  <a:pt x="10382250" y="480060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14">
            <a:extLst>
              <a:ext uri="{FF2B5EF4-FFF2-40B4-BE49-F238E27FC236}">
                <a16:creationId xmlns:a16="http://schemas.microsoft.com/office/drawing/2014/main" xmlns="" id="{23412E31-BBE9-465B-4E00-52AB856A8F87}"/>
              </a:ext>
            </a:extLst>
          </p:cNvPr>
          <p:cNvSpPr/>
          <p:nvPr/>
        </p:nvSpPr>
        <p:spPr>
          <a:xfrm>
            <a:off x="10591800" y="-152400"/>
            <a:ext cx="1905000" cy="2499216"/>
          </a:xfrm>
          <a:custGeom>
            <a:avLst/>
            <a:gdLst>
              <a:gd name="connsiteX0" fmla="*/ 0 w 1905000"/>
              <a:gd name="connsiteY0" fmla="*/ 2495550 h 2499216"/>
              <a:gd name="connsiteX1" fmla="*/ 628650 w 1905000"/>
              <a:gd name="connsiteY1" fmla="*/ 2266950 h 2499216"/>
              <a:gd name="connsiteX2" fmla="*/ 990600 w 1905000"/>
              <a:gd name="connsiteY2" fmla="*/ 1009650 h 2499216"/>
              <a:gd name="connsiteX3" fmla="*/ 1905000 w 1905000"/>
              <a:gd name="connsiteY3" fmla="*/ 0 h 2499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0" h="2499216">
                <a:moveTo>
                  <a:pt x="0" y="2495550"/>
                </a:moveTo>
                <a:cubicBezTo>
                  <a:pt x="231775" y="2505075"/>
                  <a:pt x="463550" y="2514600"/>
                  <a:pt x="628650" y="2266950"/>
                </a:cubicBezTo>
                <a:cubicBezTo>
                  <a:pt x="793750" y="2019300"/>
                  <a:pt x="777875" y="1387475"/>
                  <a:pt x="990600" y="1009650"/>
                </a:cubicBezTo>
                <a:cubicBezTo>
                  <a:pt x="1203325" y="631825"/>
                  <a:pt x="1554162" y="315912"/>
                  <a:pt x="1905000" y="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: фигура 15">
            <a:extLst>
              <a:ext uri="{FF2B5EF4-FFF2-40B4-BE49-F238E27FC236}">
                <a16:creationId xmlns:a16="http://schemas.microsoft.com/office/drawing/2014/main" xmlns="" id="{66EE6CA1-5E68-5ADD-E3B8-7D12114D8E60}"/>
              </a:ext>
            </a:extLst>
          </p:cNvPr>
          <p:cNvSpPr/>
          <p:nvPr/>
        </p:nvSpPr>
        <p:spPr>
          <a:xfrm rot="20709857">
            <a:off x="3135216" y="1801883"/>
            <a:ext cx="2057400" cy="476694"/>
          </a:xfrm>
          <a:custGeom>
            <a:avLst/>
            <a:gdLst>
              <a:gd name="connsiteX0" fmla="*/ 0 w 2057400"/>
              <a:gd name="connsiteY0" fmla="*/ 476694 h 476694"/>
              <a:gd name="connsiteX1" fmla="*/ 800100 w 2057400"/>
              <a:gd name="connsiteY1" fmla="*/ 76644 h 476694"/>
              <a:gd name="connsiteX2" fmla="*/ 2057400 w 2057400"/>
              <a:gd name="connsiteY2" fmla="*/ 444 h 47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7400" h="476694">
                <a:moveTo>
                  <a:pt x="0" y="476694"/>
                </a:moveTo>
                <a:cubicBezTo>
                  <a:pt x="228600" y="316356"/>
                  <a:pt x="457200" y="156019"/>
                  <a:pt x="800100" y="76644"/>
                </a:cubicBezTo>
                <a:cubicBezTo>
                  <a:pt x="1143000" y="-2731"/>
                  <a:pt x="1600200" y="-1144"/>
                  <a:pt x="2057400" y="444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xmlns="" id="{FF5C2BB8-A148-2A46-28E9-0E0D6F72162B}"/>
              </a:ext>
            </a:extLst>
          </p:cNvPr>
          <p:cNvSpPr/>
          <p:nvPr/>
        </p:nvSpPr>
        <p:spPr>
          <a:xfrm flipV="1">
            <a:off x="3229773" y="1856092"/>
            <a:ext cx="185970" cy="185970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B3DEADE4-00C5-929F-4AF2-46C4C3384F51}"/>
              </a:ext>
            </a:extLst>
          </p:cNvPr>
          <p:cNvSpPr/>
          <p:nvPr/>
        </p:nvSpPr>
        <p:spPr>
          <a:xfrm flipV="1">
            <a:off x="11492252" y="2521943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3288329F-F795-709F-573C-3FAA7F2A9E18}"/>
              </a:ext>
            </a:extLst>
          </p:cNvPr>
          <p:cNvSpPr/>
          <p:nvPr/>
        </p:nvSpPr>
        <p:spPr>
          <a:xfrm flipV="1">
            <a:off x="10235891" y="2346816"/>
            <a:ext cx="142202" cy="142202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7AAE57CD-E5BA-F44F-82C8-CF82976B9D00}"/>
              </a:ext>
            </a:extLst>
          </p:cNvPr>
          <p:cNvSpPr/>
          <p:nvPr/>
        </p:nvSpPr>
        <p:spPr>
          <a:xfrm flipV="1">
            <a:off x="4631568" y="6239940"/>
            <a:ext cx="90617" cy="90617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32F28874-74E2-FFDD-67C2-9B99D69F63BD}"/>
              </a:ext>
            </a:extLst>
          </p:cNvPr>
          <p:cNvSpPr/>
          <p:nvPr/>
        </p:nvSpPr>
        <p:spPr>
          <a:xfrm rot="2133680" flipV="1">
            <a:off x="449062" y="5824051"/>
            <a:ext cx="185970" cy="185970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5C49EC90-CE6B-89B4-8673-7DE3995A4418}"/>
              </a:ext>
            </a:extLst>
          </p:cNvPr>
          <p:cNvSpPr/>
          <p:nvPr/>
        </p:nvSpPr>
        <p:spPr>
          <a:xfrm rot="2133680" flipV="1">
            <a:off x="4623726" y="5829509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E73E2657-2B2C-0A24-81CA-256D659A8901}"/>
              </a:ext>
            </a:extLst>
          </p:cNvPr>
          <p:cNvSpPr/>
          <p:nvPr/>
        </p:nvSpPr>
        <p:spPr>
          <a:xfrm flipV="1">
            <a:off x="3602493" y="1705065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F410C1E0-2BE4-FA5C-D64C-1CA610716F4A}"/>
              </a:ext>
            </a:extLst>
          </p:cNvPr>
          <p:cNvSpPr/>
          <p:nvPr/>
        </p:nvSpPr>
        <p:spPr>
          <a:xfrm flipV="1">
            <a:off x="1424968" y="6448654"/>
            <a:ext cx="96742" cy="9674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DA201EAE-9123-843C-8F5A-FBA618DAA03D}"/>
              </a:ext>
            </a:extLst>
          </p:cNvPr>
          <p:cNvSpPr/>
          <p:nvPr/>
        </p:nvSpPr>
        <p:spPr>
          <a:xfrm rot="7560883" flipV="1">
            <a:off x="409402" y="305791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1D44A55F-B3F1-1D1D-D01A-B28ED64495B0}"/>
              </a:ext>
            </a:extLst>
          </p:cNvPr>
          <p:cNvSpPr/>
          <p:nvPr/>
        </p:nvSpPr>
        <p:spPr>
          <a:xfrm flipV="1">
            <a:off x="216928" y="734022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5854F2B0-56C6-D61B-0DF7-DBE8A4B5C871}"/>
              </a:ext>
            </a:extLst>
          </p:cNvPr>
          <p:cNvSpPr/>
          <p:nvPr/>
        </p:nvSpPr>
        <p:spPr>
          <a:xfrm rot="7560883" flipV="1">
            <a:off x="375979" y="5360757"/>
            <a:ext cx="192672" cy="192672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Photo 2">
            <a:extLst>
              <a:ext uri="{FF2B5EF4-FFF2-40B4-BE49-F238E27FC236}">
                <a16:creationId xmlns:a16="http://schemas.microsoft.com/office/drawing/2014/main" xmlns="" id="{6EAEB921-F3B4-084E-1AE4-EAF91EBADD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0"/>
                    </a14:imgEffect>
                    <a14:imgEffect>
                      <a14:saturation sat="29900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666" t="22352" r="53888" b="35878"/>
          <a:stretch/>
        </p:blipFill>
        <p:spPr>
          <a:xfrm>
            <a:off x="3381806" y="1903319"/>
            <a:ext cx="8808321" cy="4954681"/>
          </a:xfrm>
          <a:custGeom>
            <a:avLst/>
            <a:gdLst>
              <a:gd name="connsiteX0" fmla="*/ 4350764 w 7461476"/>
              <a:gd name="connsiteY0" fmla="*/ 1012 h 4022664"/>
              <a:gd name="connsiteX1" fmla="*/ 5956526 w 7461476"/>
              <a:gd name="connsiteY1" fmla="*/ 155514 h 4022664"/>
              <a:gd name="connsiteX2" fmla="*/ 7061426 w 7461476"/>
              <a:gd name="connsiteY2" fmla="*/ 746064 h 4022664"/>
              <a:gd name="connsiteX3" fmla="*/ 7454332 w 7461476"/>
              <a:gd name="connsiteY3" fmla="*/ 1629508 h 4022664"/>
              <a:gd name="connsiteX4" fmla="*/ 7461476 w 7461476"/>
              <a:gd name="connsiteY4" fmla="*/ 1652148 h 4022664"/>
              <a:gd name="connsiteX5" fmla="*/ 7461476 w 7461476"/>
              <a:gd name="connsiteY5" fmla="*/ 4022664 h 4022664"/>
              <a:gd name="connsiteX6" fmla="*/ 0 w 7461476"/>
              <a:gd name="connsiteY6" fmla="*/ 4022664 h 4022664"/>
              <a:gd name="connsiteX7" fmla="*/ 8164 w 7461476"/>
              <a:gd name="connsiteY7" fmla="*/ 3942892 h 4022664"/>
              <a:gd name="connsiteX8" fmla="*/ 393926 w 7461476"/>
              <a:gd name="connsiteY8" fmla="*/ 3051114 h 4022664"/>
              <a:gd name="connsiteX9" fmla="*/ 1860776 w 7461476"/>
              <a:gd name="connsiteY9" fmla="*/ 2289114 h 4022664"/>
              <a:gd name="connsiteX10" fmla="*/ 3403826 w 7461476"/>
              <a:gd name="connsiteY10" fmla="*/ 193614 h 4022664"/>
              <a:gd name="connsiteX11" fmla="*/ 4350764 w 7461476"/>
              <a:gd name="connsiteY11" fmla="*/ 1012 h 402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461476" h="4022664">
                <a:moveTo>
                  <a:pt x="4350764" y="1012"/>
                </a:moveTo>
                <a:cubicBezTo>
                  <a:pt x="4940278" y="-11669"/>
                  <a:pt x="5575526" y="97967"/>
                  <a:pt x="5956526" y="155514"/>
                </a:cubicBezTo>
                <a:cubicBezTo>
                  <a:pt x="6566126" y="247589"/>
                  <a:pt x="6769326" y="361889"/>
                  <a:pt x="7061426" y="746064"/>
                </a:cubicBezTo>
                <a:cubicBezTo>
                  <a:pt x="7207476" y="938152"/>
                  <a:pt x="7342414" y="1288195"/>
                  <a:pt x="7454332" y="1629508"/>
                </a:cubicBezTo>
                <a:lnTo>
                  <a:pt x="7461476" y="1652148"/>
                </a:lnTo>
                <a:lnTo>
                  <a:pt x="7461476" y="4022664"/>
                </a:lnTo>
                <a:lnTo>
                  <a:pt x="0" y="4022664"/>
                </a:lnTo>
                <a:lnTo>
                  <a:pt x="8164" y="3942892"/>
                </a:lnTo>
                <a:cubicBezTo>
                  <a:pt x="65314" y="3605152"/>
                  <a:pt x="292326" y="3259077"/>
                  <a:pt x="393926" y="3051114"/>
                </a:cubicBezTo>
                <a:cubicBezTo>
                  <a:pt x="597126" y="2635189"/>
                  <a:pt x="1359126" y="2765364"/>
                  <a:pt x="1860776" y="2289114"/>
                </a:cubicBezTo>
                <a:cubicBezTo>
                  <a:pt x="2362426" y="1812864"/>
                  <a:pt x="2721201" y="549214"/>
                  <a:pt x="3403826" y="193614"/>
                </a:cubicBezTo>
                <a:cubicBezTo>
                  <a:pt x="3659810" y="60264"/>
                  <a:pt x="3997055" y="8621"/>
                  <a:pt x="4350764" y="1012"/>
                </a:cubicBezTo>
                <a:close/>
              </a:path>
            </a:pathLst>
          </a:custGeom>
          <a:ln>
            <a:solidFill>
              <a:srgbClr val="1460C6"/>
            </a:solidFill>
          </a:ln>
        </p:spPr>
      </p:pic>
      <p:pic>
        <p:nvPicPr>
          <p:cNvPr id="21" name="Photo">
            <a:extLst>
              <a:ext uri="{FF2B5EF4-FFF2-40B4-BE49-F238E27FC236}">
                <a16:creationId xmlns:a16="http://schemas.microsoft.com/office/drawing/2014/main" xmlns="" id="{D24FA075-34B3-BC64-E6DB-FDEE1E9A76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2" b="372"/>
          <a:stretch/>
        </p:blipFill>
        <p:spPr>
          <a:xfrm rot="20580000">
            <a:off x="2570681" y="1942941"/>
            <a:ext cx="4280388" cy="3037226"/>
          </a:xfrm>
          <a:custGeom>
            <a:avLst/>
            <a:gdLst>
              <a:gd name="connsiteX0" fmla="*/ 2291061 w 4138470"/>
              <a:gd name="connsiteY0" fmla="*/ 51 h 3503761"/>
              <a:gd name="connsiteX1" fmla="*/ 3993952 w 4138470"/>
              <a:gd name="connsiteY1" fmla="*/ 493863 h 3503761"/>
              <a:gd name="connsiteX2" fmla="*/ 3174802 w 4138470"/>
              <a:gd name="connsiteY2" fmla="*/ 2703663 h 3503761"/>
              <a:gd name="connsiteX3" fmla="*/ 1467976 w 4138470"/>
              <a:gd name="connsiteY3" fmla="*/ 3500812 h 3503761"/>
              <a:gd name="connsiteX4" fmla="*/ 1384160 w 4138470"/>
              <a:gd name="connsiteY4" fmla="*/ 3503761 h 3503761"/>
              <a:gd name="connsiteX5" fmla="*/ 1384076 w 4138470"/>
              <a:gd name="connsiteY5" fmla="*/ 3503761 h 3503761"/>
              <a:gd name="connsiteX6" fmla="*/ 1310121 w 4138470"/>
              <a:gd name="connsiteY6" fmla="*/ 3497982 h 3503761"/>
              <a:gd name="connsiteX7" fmla="*/ 679252 w 4138470"/>
              <a:gd name="connsiteY7" fmla="*/ 2684613 h 3503761"/>
              <a:gd name="connsiteX8" fmla="*/ 31552 w 4138470"/>
              <a:gd name="connsiteY8" fmla="*/ 1351113 h 3503761"/>
              <a:gd name="connsiteX9" fmla="*/ 1727002 w 4138470"/>
              <a:gd name="connsiteY9" fmla="*/ 55713 h 3503761"/>
              <a:gd name="connsiteX10" fmla="*/ 2291061 w 4138470"/>
              <a:gd name="connsiteY10" fmla="*/ 51 h 3503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38470" h="3503761">
                <a:moveTo>
                  <a:pt x="2291061" y="51"/>
                </a:moveTo>
                <a:cubicBezTo>
                  <a:pt x="2906912" y="-3223"/>
                  <a:pt x="3627240" y="153344"/>
                  <a:pt x="3993952" y="493863"/>
                </a:cubicBezTo>
                <a:cubicBezTo>
                  <a:pt x="4482902" y="947888"/>
                  <a:pt x="3609777" y="2202013"/>
                  <a:pt x="3174802" y="2703663"/>
                </a:cubicBezTo>
                <a:cubicBezTo>
                  <a:pt x="2767013" y="3173960"/>
                  <a:pt x="1915530" y="3468454"/>
                  <a:pt x="1467976" y="3500812"/>
                </a:cubicBezTo>
                <a:lnTo>
                  <a:pt x="1384160" y="3503761"/>
                </a:lnTo>
                <a:lnTo>
                  <a:pt x="1384076" y="3503761"/>
                </a:lnTo>
                <a:lnTo>
                  <a:pt x="1310121" y="3497982"/>
                </a:lnTo>
                <a:cubicBezTo>
                  <a:pt x="959607" y="3443823"/>
                  <a:pt x="890588" y="3020965"/>
                  <a:pt x="679252" y="2684613"/>
                </a:cubicBezTo>
                <a:cubicBezTo>
                  <a:pt x="453827" y="2325838"/>
                  <a:pt x="-143073" y="1789263"/>
                  <a:pt x="31552" y="1351113"/>
                </a:cubicBezTo>
                <a:cubicBezTo>
                  <a:pt x="206177" y="912963"/>
                  <a:pt x="1066602" y="198588"/>
                  <a:pt x="1727002" y="55713"/>
                </a:cubicBezTo>
                <a:cubicBezTo>
                  <a:pt x="1892102" y="19994"/>
                  <a:pt x="2085777" y="1143"/>
                  <a:pt x="2291061" y="51"/>
                </a:cubicBezTo>
                <a:close/>
              </a:path>
            </a:pathLst>
          </a:custGeom>
          <a:scene3d>
            <a:camera prst="orthographicFront">
              <a:rot lat="0" lon="0" rev="300000"/>
            </a:camera>
            <a:lightRig rig="threePt" dir="t"/>
          </a:scene3d>
        </p:spPr>
      </p:pic>
      <p:sp>
        <p:nvSpPr>
          <p:cNvPr id="22" name="Text">
            <a:extLst>
              <a:ext uri="{FF2B5EF4-FFF2-40B4-BE49-F238E27FC236}">
                <a16:creationId xmlns:a16="http://schemas.microsoft.com/office/drawing/2014/main" xmlns="" id="{C00DE790-B1A2-21F2-23DA-6172BDB35B10}"/>
              </a:ext>
            </a:extLst>
          </p:cNvPr>
          <p:cNvSpPr txBox="1">
            <a:spLocks/>
          </p:cNvSpPr>
          <p:nvPr/>
        </p:nvSpPr>
        <p:spPr>
          <a:xfrm>
            <a:off x="390552" y="1436340"/>
            <a:ext cx="2355979" cy="4547310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В следующем примере используются компоненты </a:t>
            </a:r>
            <a:r>
              <a:rPr lang="ru-RU" dirty="0" err="1"/>
              <a:t>ScrollView</a:t>
            </a:r>
            <a:r>
              <a:rPr lang="ru-RU" dirty="0"/>
              <a:t>, </a:t>
            </a:r>
            <a:r>
              <a:rPr lang="ru-RU" dirty="0" err="1"/>
              <a:t>TouchableHighlight</a:t>
            </a:r>
            <a:r>
              <a:rPr lang="ru-RU" dirty="0"/>
              <a:t> и Text, применяемые для работы с видами, характерными для </a:t>
            </a:r>
            <a:r>
              <a:rPr lang="ru-RU" dirty="0" err="1"/>
              <a:t>Android</a:t>
            </a:r>
            <a:r>
              <a:rPr lang="ru-RU" dirty="0"/>
              <a:t> и </a:t>
            </a:r>
            <a:r>
              <a:rPr lang="ru-RU" dirty="0" err="1"/>
              <a:t>iOS</a:t>
            </a:r>
            <a:r>
              <a:rPr lang="ru-RU" dirty="0"/>
              <a:t>. C их помощью можно легко создать </a:t>
            </a:r>
            <a:r>
              <a:rPr lang="ru-RU" dirty="0" err="1"/>
              <a:t>scrolling</a:t>
            </a:r>
            <a:r>
              <a:rPr lang="ru-RU" dirty="0"/>
              <a:t> </a:t>
            </a:r>
            <a:r>
              <a:rPr lang="ru-RU" dirty="0" err="1"/>
              <a:t>view</a:t>
            </a:r>
            <a:r>
              <a:rPr lang="ru-RU" dirty="0"/>
              <a:t>, правильно обрабатывающий касания:</a:t>
            </a:r>
            <a:endParaRPr lang="en" dirty="0"/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xmlns="" id="{01F1944E-9C4C-F814-A143-31A687E7E0D7}"/>
              </a:ext>
            </a:extLst>
          </p:cNvPr>
          <p:cNvSpPr txBox="1">
            <a:spLocks/>
          </p:cNvSpPr>
          <p:nvPr/>
        </p:nvSpPr>
        <p:spPr>
          <a:xfrm>
            <a:off x="555555" y="573582"/>
            <a:ext cx="9586659" cy="656222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rgbClr val="1A73E8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Обычные компоненты </a:t>
            </a:r>
            <a:r>
              <a:rPr lang="en-US" dirty="0"/>
              <a:t>React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58472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7" presetClass="emph" presetSubtype="0" repeatCount="indefinite" fill="remove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3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0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1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7" presetClass="emph" presetSubtype="0" repeatCount="indefinite" fill="remove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9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0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3">
            <a:extLst>
              <a:ext uri="{FF2B5EF4-FFF2-40B4-BE49-F238E27FC236}">
                <a16:creationId xmlns:a16="http://schemas.microsoft.com/office/drawing/2014/main" xmlns="" id="{B17D2F8D-C957-30BD-5E4E-68DC3C90CF62}"/>
              </a:ext>
            </a:extLst>
          </p:cNvPr>
          <p:cNvSpPr/>
          <p:nvPr/>
        </p:nvSpPr>
        <p:spPr>
          <a:xfrm>
            <a:off x="-876300" y="4933951"/>
            <a:ext cx="9048750" cy="861506"/>
          </a:xfrm>
          <a:custGeom>
            <a:avLst/>
            <a:gdLst>
              <a:gd name="connsiteX0" fmla="*/ 0 w 2609850"/>
              <a:gd name="connsiteY0" fmla="*/ 609600 h 609600"/>
              <a:gd name="connsiteX1" fmla="*/ 1333500 w 2609850"/>
              <a:gd name="connsiteY1" fmla="*/ 419100 h 609600"/>
              <a:gd name="connsiteX2" fmla="*/ 2000250 w 2609850"/>
              <a:gd name="connsiteY2" fmla="*/ 133350 h 609600"/>
              <a:gd name="connsiteX3" fmla="*/ 2609850 w 2609850"/>
              <a:gd name="connsiteY3" fmla="*/ 0 h 609600"/>
              <a:gd name="connsiteX0" fmla="*/ 0 w 9048750"/>
              <a:gd name="connsiteY0" fmla="*/ 647700 h 647700"/>
              <a:gd name="connsiteX1" fmla="*/ 1333500 w 9048750"/>
              <a:gd name="connsiteY1" fmla="*/ 457200 h 647700"/>
              <a:gd name="connsiteX2" fmla="*/ 2000250 w 9048750"/>
              <a:gd name="connsiteY2" fmla="*/ 171450 h 647700"/>
              <a:gd name="connsiteX3" fmla="*/ 9048750 w 9048750"/>
              <a:gd name="connsiteY3" fmla="*/ 0 h 647700"/>
              <a:gd name="connsiteX0" fmla="*/ 0 w 9048750"/>
              <a:gd name="connsiteY0" fmla="*/ 647700 h 866075"/>
              <a:gd name="connsiteX1" fmla="*/ 1333500 w 9048750"/>
              <a:gd name="connsiteY1" fmla="*/ 457200 h 866075"/>
              <a:gd name="connsiteX2" fmla="*/ 5448300 w 9048750"/>
              <a:gd name="connsiteY2" fmla="*/ 857250 h 866075"/>
              <a:gd name="connsiteX3" fmla="*/ 9048750 w 9048750"/>
              <a:gd name="connsiteY3" fmla="*/ 0 h 866075"/>
              <a:gd name="connsiteX0" fmla="*/ 0 w 9048750"/>
              <a:gd name="connsiteY0" fmla="*/ 647700 h 857250"/>
              <a:gd name="connsiteX1" fmla="*/ 1333500 w 9048750"/>
              <a:gd name="connsiteY1" fmla="*/ 457200 h 857250"/>
              <a:gd name="connsiteX2" fmla="*/ 5448300 w 9048750"/>
              <a:gd name="connsiteY2" fmla="*/ 857250 h 857250"/>
              <a:gd name="connsiteX3" fmla="*/ 9048750 w 9048750"/>
              <a:gd name="connsiteY3" fmla="*/ 0 h 857250"/>
              <a:gd name="connsiteX0" fmla="*/ 0 w 9048750"/>
              <a:gd name="connsiteY0" fmla="*/ 647700 h 858905"/>
              <a:gd name="connsiteX1" fmla="*/ 2286000 w 9048750"/>
              <a:gd name="connsiteY1" fmla="*/ 228600 h 858905"/>
              <a:gd name="connsiteX2" fmla="*/ 5448300 w 9048750"/>
              <a:gd name="connsiteY2" fmla="*/ 857250 h 858905"/>
              <a:gd name="connsiteX3" fmla="*/ 9048750 w 9048750"/>
              <a:gd name="connsiteY3" fmla="*/ 0 h 858905"/>
              <a:gd name="connsiteX0" fmla="*/ 0 w 9048750"/>
              <a:gd name="connsiteY0" fmla="*/ 647700 h 861506"/>
              <a:gd name="connsiteX1" fmla="*/ 2305050 w 9048750"/>
              <a:gd name="connsiteY1" fmla="*/ 342900 h 861506"/>
              <a:gd name="connsiteX2" fmla="*/ 5448300 w 9048750"/>
              <a:gd name="connsiteY2" fmla="*/ 857250 h 861506"/>
              <a:gd name="connsiteX3" fmla="*/ 9048750 w 9048750"/>
              <a:gd name="connsiteY3" fmla="*/ 0 h 861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48750" h="861506">
                <a:moveTo>
                  <a:pt x="0" y="647700"/>
                </a:moveTo>
                <a:cubicBezTo>
                  <a:pt x="500062" y="592137"/>
                  <a:pt x="1397000" y="307975"/>
                  <a:pt x="2305050" y="342900"/>
                </a:cubicBezTo>
                <a:cubicBezTo>
                  <a:pt x="3213100" y="377825"/>
                  <a:pt x="4324350" y="914400"/>
                  <a:pt x="5448300" y="857250"/>
                </a:cubicBezTo>
                <a:cubicBezTo>
                  <a:pt x="6572250" y="800100"/>
                  <a:pt x="8850312" y="31750"/>
                  <a:pt x="9048750" y="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: фигура 43">
            <a:extLst>
              <a:ext uri="{FF2B5EF4-FFF2-40B4-BE49-F238E27FC236}">
                <a16:creationId xmlns:a16="http://schemas.microsoft.com/office/drawing/2014/main" xmlns="" id="{ACFC8A82-2BB6-E394-AF30-697045EFBF4C}"/>
              </a:ext>
            </a:extLst>
          </p:cNvPr>
          <p:cNvSpPr/>
          <p:nvPr/>
        </p:nvSpPr>
        <p:spPr>
          <a:xfrm>
            <a:off x="0" y="5290055"/>
            <a:ext cx="11791809" cy="1567945"/>
          </a:xfrm>
          <a:custGeom>
            <a:avLst/>
            <a:gdLst>
              <a:gd name="connsiteX0" fmla="*/ 8024533 w 11791809"/>
              <a:gd name="connsiteY0" fmla="*/ 752 h 1567945"/>
              <a:gd name="connsiteX1" fmla="*/ 8362950 w 11791809"/>
              <a:gd name="connsiteY1" fmla="*/ 20155 h 1567945"/>
              <a:gd name="connsiteX2" fmla="*/ 11334750 w 11791809"/>
              <a:gd name="connsiteY2" fmla="*/ 1353655 h 1567945"/>
              <a:gd name="connsiteX3" fmla="*/ 11747762 w 11791809"/>
              <a:gd name="connsiteY3" fmla="*/ 1550122 h 1567945"/>
              <a:gd name="connsiteX4" fmla="*/ 11791809 w 11791809"/>
              <a:gd name="connsiteY4" fmla="*/ 1567945 h 1567945"/>
              <a:gd name="connsiteX5" fmla="*/ 0 w 11791809"/>
              <a:gd name="connsiteY5" fmla="*/ 1567945 h 1567945"/>
              <a:gd name="connsiteX6" fmla="*/ 0 w 11791809"/>
              <a:gd name="connsiteY6" fmla="*/ 310319 h 1567945"/>
              <a:gd name="connsiteX7" fmla="*/ 26568 w 11791809"/>
              <a:gd name="connsiteY7" fmla="*/ 313230 h 1567945"/>
              <a:gd name="connsiteX8" fmla="*/ 1466850 w 11791809"/>
              <a:gd name="connsiteY8" fmla="*/ 96355 h 1567945"/>
              <a:gd name="connsiteX9" fmla="*/ 3657600 w 11791809"/>
              <a:gd name="connsiteY9" fmla="*/ 610705 h 1567945"/>
              <a:gd name="connsiteX10" fmla="*/ 5848350 w 11791809"/>
              <a:gd name="connsiteY10" fmla="*/ 553555 h 1567945"/>
              <a:gd name="connsiteX11" fmla="*/ 8024533 w 11791809"/>
              <a:gd name="connsiteY11" fmla="*/ 752 h 1567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91809" h="1567945">
                <a:moveTo>
                  <a:pt x="8024533" y="752"/>
                </a:moveTo>
                <a:cubicBezTo>
                  <a:pt x="8135888" y="-2219"/>
                  <a:pt x="8248650" y="3486"/>
                  <a:pt x="8362950" y="20155"/>
                </a:cubicBezTo>
                <a:cubicBezTo>
                  <a:pt x="9277350" y="153505"/>
                  <a:pt x="10715625" y="988530"/>
                  <a:pt x="11334750" y="1353655"/>
                </a:cubicBezTo>
                <a:cubicBezTo>
                  <a:pt x="11450836" y="1422116"/>
                  <a:pt x="11596501" y="1487563"/>
                  <a:pt x="11747762" y="1550122"/>
                </a:cubicBezTo>
                <a:lnTo>
                  <a:pt x="11791809" y="1567945"/>
                </a:lnTo>
                <a:lnTo>
                  <a:pt x="0" y="1567945"/>
                </a:lnTo>
                <a:lnTo>
                  <a:pt x="0" y="310319"/>
                </a:lnTo>
                <a:lnTo>
                  <a:pt x="26568" y="313230"/>
                </a:lnTo>
                <a:cubicBezTo>
                  <a:pt x="389024" y="327399"/>
                  <a:pt x="945753" y="47341"/>
                  <a:pt x="1466850" y="96355"/>
                </a:cubicBezTo>
                <a:cubicBezTo>
                  <a:pt x="2108200" y="156680"/>
                  <a:pt x="2927350" y="534505"/>
                  <a:pt x="3657600" y="610705"/>
                </a:cubicBezTo>
                <a:cubicBezTo>
                  <a:pt x="4387850" y="686905"/>
                  <a:pt x="5064125" y="651980"/>
                  <a:pt x="5848350" y="553555"/>
                </a:cubicBezTo>
                <a:cubicBezTo>
                  <a:pt x="6534547" y="467433"/>
                  <a:pt x="7245053" y="21544"/>
                  <a:pt x="8024533" y="75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" name="Полилиния: фигура 5">
            <a:extLst>
              <a:ext uri="{FF2B5EF4-FFF2-40B4-BE49-F238E27FC236}">
                <a16:creationId xmlns:a16="http://schemas.microsoft.com/office/drawing/2014/main" xmlns="" id="{8C650D36-5D8A-28B6-C173-A66F69A9B8CC}"/>
              </a:ext>
            </a:extLst>
          </p:cNvPr>
          <p:cNvSpPr/>
          <p:nvPr/>
        </p:nvSpPr>
        <p:spPr>
          <a:xfrm>
            <a:off x="1752601" y="5467351"/>
            <a:ext cx="11029950" cy="1504950"/>
          </a:xfrm>
          <a:custGeom>
            <a:avLst/>
            <a:gdLst>
              <a:gd name="connsiteX0" fmla="*/ 93487 w 13180837"/>
              <a:gd name="connsiteY0" fmla="*/ 42675 h 2595375"/>
              <a:gd name="connsiteX1" fmla="*/ 93487 w 13180837"/>
              <a:gd name="connsiteY1" fmla="*/ 118875 h 2595375"/>
              <a:gd name="connsiteX2" fmla="*/ 1065037 w 13180837"/>
              <a:gd name="connsiteY2" fmla="*/ 1052325 h 2595375"/>
              <a:gd name="connsiteX3" fmla="*/ 2150887 w 13180837"/>
              <a:gd name="connsiteY3" fmla="*/ 1090425 h 2595375"/>
              <a:gd name="connsiteX4" fmla="*/ 4265437 w 13180837"/>
              <a:gd name="connsiteY4" fmla="*/ 1700025 h 2595375"/>
              <a:gd name="connsiteX5" fmla="*/ 6399037 w 13180837"/>
              <a:gd name="connsiteY5" fmla="*/ 1604775 h 2595375"/>
              <a:gd name="connsiteX6" fmla="*/ 7999237 w 13180837"/>
              <a:gd name="connsiteY6" fmla="*/ 1128525 h 2595375"/>
              <a:gd name="connsiteX7" fmla="*/ 9389887 w 13180837"/>
              <a:gd name="connsiteY7" fmla="*/ 1242825 h 2595375"/>
              <a:gd name="connsiteX8" fmla="*/ 11371087 w 13180837"/>
              <a:gd name="connsiteY8" fmla="*/ 2195325 h 2595375"/>
              <a:gd name="connsiteX9" fmla="*/ 13180837 w 13180837"/>
              <a:gd name="connsiteY9" fmla="*/ 2595375 h 2595375"/>
              <a:gd name="connsiteX0" fmla="*/ 0 w 13087350"/>
              <a:gd name="connsiteY0" fmla="*/ 0 h 2552700"/>
              <a:gd name="connsiteX1" fmla="*/ 971550 w 13087350"/>
              <a:gd name="connsiteY1" fmla="*/ 1009650 h 2552700"/>
              <a:gd name="connsiteX2" fmla="*/ 2057400 w 13087350"/>
              <a:gd name="connsiteY2" fmla="*/ 1047750 h 2552700"/>
              <a:gd name="connsiteX3" fmla="*/ 4171950 w 13087350"/>
              <a:gd name="connsiteY3" fmla="*/ 1657350 h 2552700"/>
              <a:gd name="connsiteX4" fmla="*/ 6305550 w 13087350"/>
              <a:gd name="connsiteY4" fmla="*/ 1562100 h 2552700"/>
              <a:gd name="connsiteX5" fmla="*/ 7905750 w 13087350"/>
              <a:gd name="connsiteY5" fmla="*/ 1085850 h 2552700"/>
              <a:gd name="connsiteX6" fmla="*/ 9296400 w 13087350"/>
              <a:gd name="connsiteY6" fmla="*/ 1200150 h 2552700"/>
              <a:gd name="connsiteX7" fmla="*/ 11277600 w 13087350"/>
              <a:gd name="connsiteY7" fmla="*/ 2152650 h 2552700"/>
              <a:gd name="connsiteX8" fmla="*/ 13087350 w 13087350"/>
              <a:gd name="connsiteY8" fmla="*/ 2552700 h 2552700"/>
              <a:gd name="connsiteX0" fmla="*/ 0 w 12115800"/>
              <a:gd name="connsiteY0" fmla="*/ 0 h 1543050"/>
              <a:gd name="connsiteX1" fmla="*/ 1085850 w 12115800"/>
              <a:gd name="connsiteY1" fmla="*/ 38100 h 1543050"/>
              <a:gd name="connsiteX2" fmla="*/ 3200400 w 12115800"/>
              <a:gd name="connsiteY2" fmla="*/ 647700 h 1543050"/>
              <a:gd name="connsiteX3" fmla="*/ 5334000 w 12115800"/>
              <a:gd name="connsiteY3" fmla="*/ 552450 h 1543050"/>
              <a:gd name="connsiteX4" fmla="*/ 6934200 w 12115800"/>
              <a:gd name="connsiteY4" fmla="*/ 76200 h 1543050"/>
              <a:gd name="connsiteX5" fmla="*/ 8324850 w 12115800"/>
              <a:gd name="connsiteY5" fmla="*/ 190500 h 1543050"/>
              <a:gd name="connsiteX6" fmla="*/ 10306050 w 12115800"/>
              <a:gd name="connsiteY6" fmla="*/ 1143000 h 1543050"/>
              <a:gd name="connsiteX7" fmla="*/ 12115800 w 12115800"/>
              <a:gd name="connsiteY7" fmla="*/ 1543050 h 1543050"/>
              <a:gd name="connsiteX0" fmla="*/ 0 w 11029950"/>
              <a:gd name="connsiteY0" fmla="*/ 0 h 1504950"/>
              <a:gd name="connsiteX1" fmla="*/ 2114550 w 11029950"/>
              <a:gd name="connsiteY1" fmla="*/ 609600 h 1504950"/>
              <a:gd name="connsiteX2" fmla="*/ 4248150 w 11029950"/>
              <a:gd name="connsiteY2" fmla="*/ 514350 h 1504950"/>
              <a:gd name="connsiteX3" fmla="*/ 5848350 w 11029950"/>
              <a:gd name="connsiteY3" fmla="*/ 38100 h 1504950"/>
              <a:gd name="connsiteX4" fmla="*/ 7239000 w 11029950"/>
              <a:gd name="connsiteY4" fmla="*/ 152400 h 1504950"/>
              <a:gd name="connsiteX5" fmla="*/ 9220200 w 11029950"/>
              <a:gd name="connsiteY5" fmla="*/ 1104900 h 1504950"/>
              <a:gd name="connsiteX6" fmla="*/ 11029950 w 11029950"/>
              <a:gd name="connsiteY6" fmla="*/ 1504950 h 150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29950" h="1504950">
                <a:moveTo>
                  <a:pt x="0" y="0"/>
                </a:moveTo>
                <a:cubicBezTo>
                  <a:pt x="533400" y="107950"/>
                  <a:pt x="1406525" y="523875"/>
                  <a:pt x="2114550" y="609600"/>
                </a:cubicBezTo>
                <a:cubicBezTo>
                  <a:pt x="2822575" y="695325"/>
                  <a:pt x="3625850" y="609600"/>
                  <a:pt x="4248150" y="514350"/>
                </a:cubicBezTo>
                <a:cubicBezTo>
                  <a:pt x="4870450" y="419100"/>
                  <a:pt x="5349875" y="98425"/>
                  <a:pt x="5848350" y="38100"/>
                </a:cubicBezTo>
                <a:cubicBezTo>
                  <a:pt x="6346825" y="-22225"/>
                  <a:pt x="6677025" y="-25400"/>
                  <a:pt x="7239000" y="152400"/>
                </a:cubicBezTo>
                <a:cubicBezTo>
                  <a:pt x="7800975" y="330200"/>
                  <a:pt x="8588375" y="879475"/>
                  <a:pt x="9220200" y="1104900"/>
                </a:cubicBezTo>
                <a:cubicBezTo>
                  <a:pt x="9852025" y="1330325"/>
                  <a:pt x="10440987" y="1417637"/>
                  <a:pt x="11029950" y="150495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6">
            <a:extLst>
              <a:ext uri="{FF2B5EF4-FFF2-40B4-BE49-F238E27FC236}">
                <a16:creationId xmlns:a16="http://schemas.microsoft.com/office/drawing/2014/main" xmlns="" id="{464ADF0D-4382-CB75-2B1F-A8362AF28C0F}"/>
              </a:ext>
            </a:extLst>
          </p:cNvPr>
          <p:cNvSpPr/>
          <p:nvPr/>
        </p:nvSpPr>
        <p:spPr>
          <a:xfrm>
            <a:off x="3468364" y="2208818"/>
            <a:ext cx="2513996" cy="3578772"/>
          </a:xfrm>
          <a:prstGeom prst="roundRect">
            <a:avLst>
              <a:gd name="adj" fmla="val 5826"/>
            </a:avLst>
          </a:prstGeom>
          <a:solidFill>
            <a:srgbClr val="1A73E8"/>
          </a:solidFill>
          <a:ln w="101600">
            <a:noFill/>
          </a:ln>
          <a:effectLst>
            <a:outerShdw blurRad="431800" dist="736600" dir="5400000" sx="84000" sy="84000" algn="t" rotWithShape="0">
              <a:srgbClr val="212121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7">
            <a:extLst>
              <a:ext uri="{FF2B5EF4-FFF2-40B4-BE49-F238E27FC236}">
                <a16:creationId xmlns:a16="http://schemas.microsoft.com/office/drawing/2014/main" xmlns="" id="{A72934EC-06E4-3F3E-B9AF-CA209E84CD86}"/>
              </a:ext>
            </a:extLst>
          </p:cNvPr>
          <p:cNvSpPr/>
          <p:nvPr/>
        </p:nvSpPr>
        <p:spPr>
          <a:xfrm>
            <a:off x="803274" y="2208818"/>
            <a:ext cx="2513996" cy="3578772"/>
          </a:xfrm>
          <a:prstGeom prst="roundRect">
            <a:avLst>
              <a:gd name="adj" fmla="val 5826"/>
            </a:avLst>
          </a:prstGeom>
          <a:solidFill>
            <a:srgbClr val="1A73E8"/>
          </a:solidFill>
          <a:ln w="101600">
            <a:noFill/>
          </a:ln>
          <a:effectLst>
            <a:outerShdw blurRad="431800" dist="736600" dir="5400000" sx="84000" sy="84000" algn="t" rotWithShape="0">
              <a:srgbClr val="212121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углы 8">
            <a:extLst>
              <a:ext uri="{FF2B5EF4-FFF2-40B4-BE49-F238E27FC236}">
                <a16:creationId xmlns:a16="http://schemas.microsoft.com/office/drawing/2014/main" xmlns="" id="{6ACB4A68-83B4-187C-FEB5-1180936BBD29}"/>
              </a:ext>
            </a:extLst>
          </p:cNvPr>
          <p:cNvSpPr/>
          <p:nvPr/>
        </p:nvSpPr>
        <p:spPr>
          <a:xfrm>
            <a:off x="6133453" y="2208818"/>
            <a:ext cx="2513996" cy="3578772"/>
          </a:xfrm>
          <a:prstGeom prst="roundRect">
            <a:avLst>
              <a:gd name="adj" fmla="val 5826"/>
            </a:avLst>
          </a:prstGeom>
          <a:solidFill>
            <a:srgbClr val="1A73E8"/>
          </a:solidFill>
          <a:ln w="101600">
            <a:noFill/>
          </a:ln>
          <a:effectLst>
            <a:outerShdw blurRad="431800" dist="736600" dir="5400000" sx="84000" sy="84000" algn="t" rotWithShape="0">
              <a:srgbClr val="212121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9">
            <a:extLst>
              <a:ext uri="{FF2B5EF4-FFF2-40B4-BE49-F238E27FC236}">
                <a16:creationId xmlns:a16="http://schemas.microsoft.com/office/drawing/2014/main" xmlns="" id="{9528931A-E45D-E965-7EDF-EBA799A690BA}"/>
              </a:ext>
            </a:extLst>
          </p:cNvPr>
          <p:cNvSpPr/>
          <p:nvPr/>
        </p:nvSpPr>
        <p:spPr>
          <a:xfrm>
            <a:off x="8798543" y="2208818"/>
            <a:ext cx="2513996" cy="3578772"/>
          </a:xfrm>
          <a:prstGeom prst="roundRect">
            <a:avLst>
              <a:gd name="adj" fmla="val 5826"/>
            </a:avLst>
          </a:prstGeom>
          <a:solidFill>
            <a:srgbClr val="1A73E8"/>
          </a:solidFill>
          <a:ln w="101600">
            <a:noFill/>
          </a:ln>
          <a:effectLst>
            <a:outerShdw blurRad="431800" dist="736600" dir="5400000" sx="84000" sy="84000" algn="t" rotWithShape="0">
              <a:srgbClr val="212121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: фигура 50">
            <a:extLst>
              <a:ext uri="{FF2B5EF4-FFF2-40B4-BE49-F238E27FC236}">
                <a16:creationId xmlns:a16="http://schemas.microsoft.com/office/drawing/2014/main" xmlns="" id="{1CE02199-A5F2-1033-7286-F197AEAFD523}"/>
              </a:ext>
            </a:extLst>
          </p:cNvPr>
          <p:cNvSpPr/>
          <p:nvPr/>
        </p:nvSpPr>
        <p:spPr>
          <a:xfrm rot="21267215">
            <a:off x="7595425" y="-230229"/>
            <a:ext cx="4663786" cy="2070634"/>
          </a:xfrm>
          <a:custGeom>
            <a:avLst/>
            <a:gdLst>
              <a:gd name="connsiteX0" fmla="*/ 0 w 4663786"/>
              <a:gd name="connsiteY0" fmla="*/ 0 h 2070634"/>
              <a:gd name="connsiteX1" fmla="*/ 4663786 w 4663786"/>
              <a:gd name="connsiteY1" fmla="*/ 452885 h 2070634"/>
              <a:gd name="connsiteX2" fmla="*/ 4506691 w 4663786"/>
              <a:gd name="connsiteY2" fmla="*/ 2070634 h 2070634"/>
              <a:gd name="connsiteX3" fmla="*/ 4473794 w 4663786"/>
              <a:gd name="connsiteY3" fmla="*/ 2051373 h 2070634"/>
              <a:gd name="connsiteX4" fmla="*/ 2448659 w 4663786"/>
              <a:gd name="connsiteY4" fmla="*/ 582931 h 2070634"/>
              <a:gd name="connsiteX5" fmla="*/ 638911 w 4663786"/>
              <a:gd name="connsiteY5" fmla="*/ 259082 h 2070634"/>
              <a:gd name="connsiteX6" fmla="*/ 112058 w 4663786"/>
              <a:gd name="connsiteY6" fmla="*/ 55149 h 2070634"/>
              <a:gd name="connsiteX7" fmla="*/ 0 w 4663786"/>
              <a:gd name="connsiteY7" fmla="*/ 0 h 2070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3786" h="2070634">
                <a:moveTo>
                  <a:pt x="0" y="0"/>
                </a:moveTo>
                <a:lnTo>
                  <a:pt x="4663786" y="452885"/>
                </a:lnTo>
                <a:lnTo>
                  <a:pt x="4506691" y="2070634"/>
                </a:lnTo>
                <a:lnTo>
                  <a:pt x="4473794" y="2051373"/>
                </a:lnTo>
                <a:cubicBezTo>
                  <a:pt x="3719189" y="1587384"/>
                  <a:pt x="2961914" y="739805"/>
                  <a:pt x="2448659" y="582931"/>
                </a:cubicBezTo>
                <a:cubicBezTo>
                  <a:pt x="1536205" y="304043"/>
                  <a:pt x="1131033" y="401956"/>
                  <a:pt x="638911" y="259082"/>
                </a:cubicBezTo>
                <a:cubicBezTo>
                  <a:pt x="454363" y="205503"/>
                  <a:pt x="274727" y="131833"/>
                  <a:pt x="112058" y="55149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10" name="Полилиния: фигура 21">
            <a:extLst>
              <a:ext uri="{FF2B5EF4-FFF2-40B4-BE49-F238E27FC236}">
                <a16:creationId xmlns:a16="http://schemas.microsoft.com/office/drawing/2014/main" xmlns="" id="{155B11AF-F94D-D5AA-47A2-CA81BA069440}"/>
              </a:ext>
            </a:extLst>
          </p:cNvPr>
          <p:cNvSpPr/>
          <p:nvPr/>
        </p:nvSpPr>
        <p:spPr>
          <a:xfrm>
            <a:off x="3390900" y="-133350"/>
            <a:ext cx="7753350" cy="1352550"/>
          </a:xfrm>
          <a:custGeom>
            <a:avLst/>
            <a:gdLst>
              <a:gd name="connsiteX0" fmla="*/ 0 w 7753350"/>
              <a:gd name="connsiteY0" fmla="*/ 0 h 1352550"/>
              <a:gd name="connsiteX1" fmla="*/ 3067050 w 7753350"/>
              <a:gd name="connsiteY1" fmla="*/ 285750 h 1352550"/>
              <a:gd name="connsiteX2" fmla="*/ 4972050 w 7753350"/>
              <a:gd name="connsiteY2" fmla="*/ 590550 h 1352550"/>
              <a:gd name="connsiteX3" fmla="*/ 6457950 w 7753350"/>
              <a:gd name="connsiteY3" fmla="*/ 590550 h 1352550"/>
              <a:gd name="connsiteX4" fmla="*/ 7753350 w 7753350"/>
              <a:gd name="connsiteY4" fmla="*/ 1352550 h 1352550"/>
              <a:gd name="connsiteX0" fmla="*/ 0 w 7753350"/>
              <a:gd name="connsiteY0" fmla="*/ 0 h 1352550"/>
              <a:gd name="connsiteX1" fmla="*/ 2590800 w 7753350"/>
              <a:gd name="connsiteY1" fmla="*/ 57150 h 1352550"/>
              <a:gd name="connsiteX2" fmla="*/ 4972050 w 7753350"/>
              <a:gd name="connsiteY2" fmla="*/ 590550 h 1352550"/>
              <a:gd name="connsiteX3" fmla="*/ 6457950 w 7753350"/>
              <a:gd name="connsiteY3" fmla="*/ 590550 h 1352550"/>
              <a:gd name="connsiteX4" fmla="*/ 7753350 w 7753350"/>
              <a:gd name="connsiteY4" fmla="*/ 1352550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3350" h="1352550">
                <a:moveTo>
                  <a:pt x="0" y="0"/>
                </a:moveTo>
                <a:lnTo>
                  <a:pt x="2590800" y="57150"/>
                </a:lnTo>
                <a:cubicBezTo>
                  <a:pt x="3419475" y="155575"/>
                  <a:pt x="4327525" y="501650"/>
                  <a:pt x="4972050" y="590550"/>
                </a:cubicBezTo>
                <a:cubicBezTo>
                  <a:pt x="5616575" y="679450"/>
                  <a:pt x="5994400" y="463550"/>
                  <a:pt x="6457950" y="590550"/>
                </a:cubicBezTo>
                <a:cubicBezTo>
                  <a:pt x="6921500" y="717550"/>
                  <a:pt x="7337425" y="1035050"/>
                  <a:pt x="7753350" y="1352550"/>
                </a:cubicBezTo>
              </a:path>
            </a:pathLst>
          </a:custGeom>
          <a:noFill/>
          <a:ln w="28575" cap="rnd">
            <a:solidFill>
              <a:srgbClr val="FFC844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22">
            <a:extLst>
              <a:ext uri="{FF2B5EF4-FFF2-40B4-BE49-F238E27FC236}">
                <a16:creationId xmlns:a16="http://schemas.microsoft.com/office/drawing/2014/main" xmlns="" id="{C724CEF0-E3AA-ADE6-9B36-3398CAAA9AB9}"/>
              </a:ext>
            </a:extLst>
          </p:cNvPr>
          <p:cNvSpPr/>
          <p:nvPr/>
        </p:nvSpPr>
        <p:spPr>
          <a:xfrm>
            <a:off x="10287000" y="171450"/>
            <a:ext cx="2800350" cy="1447800"/>
          </a:xfrm>
          <a:custGeom>
            <a:avLst/>
            <a:gdLst>
              <a:gd name="connsiteX0" fmla="*/ 0 w 3314700"/>
              <a:gd name="connsiteY0" fmla="*/ 20640 h 1601790"/>
              <a:gd name="connsiteX1" fmla="*/ 762000 w 3314700"/>
              <a:gd name="connsiteY1" fmla="*/ 153990 h 1601790"/>
              <a:gd name="connsiteX2" fmla="*/ 2114550 w 3314700"/>
              <a:gd name="connsiteY2" fmla="*/ 1163640 h 1601790"/>
              <a:gd name="connsiteX3" fmla="*/ 3314700 w 3314700"/>
              <a:gd name="connsiteY3" fmla="*/ 1601790 h 1601790"/>
              <a:gd name="connsiteX0" fmla="*/ 0 w 2552700"/>
              <a:gd name="connsiteY0" fmla="*/ 0 h 1447800"/>
              <a:gd name="connsiteX1" fmla="*/ 1352550 w 2552700"/>
              <a:gd name="connsiteY1" fmla="*/ 1009650 h 1447800"/>
              <a:gd name="connsiteX2" fmla="*/ 2552700 w 2552700"/>
              <a:gd name="connsiteY2" fmla="*/ 1447800 h 1447800"/>
              <a:gd name="connsiteX0" fmla="*/ 0 w 2800350"/>
              <a:gd name="connsiteY0" fmla="*/ 0 h 1447800"/>
              <a:gd name="connsiteX1" fmla="*/ 1600200 w 2800350"/>
              <a:gd name="connsiteY1" fmla="*/ 1009650 h 1447800"/>
              <a:gd name="connsiteX2" fmla="*/ 2800350 w 2800350"/>
              <a:gd name="connsiteY2" fmla="*/ 1447800 h 1447800"/>
              <a:gd name="connsiteX0" fmla="*/ 0 w 2800350"/>
              <a:gd name="connsiteY0" fmla="*/ 0 h 1447800"/>
              <a:gd name="connsiteX1" fmla="*/ 1600200 w 2800350"/>
              <a:gd name="connsiteY1" fmla="*/ 1009650 h 1447800"/>
              <a:gd name="connsiteX2" fmla="*/ 2800350 w 2800350"/>
              <a:gd name="connsiteY2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00350" h="1447800">
                <a:moveTo>
                  <a:pt x="0" y="0"/>
                </a:moveTo>
                <a:cubicBezTo>
                  <a:pt x="295275" y="171450"/>
                  <a:pt x="1133475" y="768350"/>
                  <a:pt x="1600200" y="1009650"/>
                </a:cubicBezTo>
                <a:cubicBezTo>
                  <a:pt x="2066925" y="1250950"/>
                  <a:pt x="2413000" y="1349375"/>
                  <a:pt x="2800350" y="144780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23">
            <a:extLst>
              <a:ext uri="{FF2B5EF4-FFF2-40B4-BE49-F238E27FC236}">
                <a16:creationId xmlns:a16="http://schemas.microsoft.com/office/drawing/2014/main" xmlns="" id="{E249CC5B-B73E-45C7-8B42-9A908F64429F}"/>
              </a:ext>
            </a:extLst>
          </p:cNvPr>
          <p:cNvSpPr/>
          <p:nvPr/>
        </p:nvSpPr>
        <p:spPr>
          <a:xfrm>
            <a:off x="-590550" y="6470171"/>
            <a:ext cx="13525500" cy="730729"/>
          </a:xfrm>
          <a:custGeom>
            <a:avLst/>
            <a:gdLst>
              <a:gd name="connsiteX0" fmla="*/ 13525500 w 13525500"/>
              <a:gd name="connsiteY0" fmla="*/ 730729 h 730729"/>
              <a:gd name="connsiteX1" fmla="*/ 10401300 w 13525500"/>
              <a:gd name="connsiteY1" fmla="*/ 6829 h 730729"/>
              <a:gd name="connsiteX2" fmla="*/ 7448550 w 13525500"/>
              <a:gd name="connsiteY2" fmla="*/ 349729 h 730729"/>
              <a:gd name="connsiteX3" fmla="*/ 4457700 w 13525500"/>
              <a:gd name="connsiteY3" fmla="*/ 44929 h 730729"/>
              <a:gd name="connsiteX4" fmla="*/ 2686050 w 13525500"/>
              <a:gd name="connsiteY4" fmla="*/ 425929 h 730729"/>
              <a:gd name="connsiteX5" fmla="*/ 0 w 13525500"/>
              <a:gd name="connsiteY5" fmla="*/ 6829 h 730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525500" h="730729">
                <a:moveTo>
                  <a:pt x="13525500" y="730729"/>
                </a:moveTo>
                <a:cubicBezTo>
                  <a:pt x="12469812" y="400529"/>
                  <a:pt x="11414125" y="70329"/>
                  <a:pt x="10401300" y="6829"/>
                </a:cubicBezTo>
                <a:cubicBezTo>
                  <a:pt x="9388475" y="-56671"/>
                  <a:pt x="8439150" y="343379"/>
                  <a:pt x="7448550" y="349729"/>
                </a:cubicBezTo>
                <a:cubicBezTo>
                  <a:pt x="6457950" y="356079"/>
                  <a:pt x="5251450" y="32229"/>
                  <a:pt x="4457700" y="44929"/>
                </a:cubicBezTo>
                <a:cubicBezTo>
                  <a:pt x="3663950" y="57629"/>
                  <a:pt x="3429000" y="432279"/>
                  <a:pt x="2686050" y="425929"/>
                </a:cubicBezTo>
                <a:cubicBezTo>
                  <a:pt x="1943100" y="419579"/>
                  <a:pt x="971550" y="213204"/>
                  <a:pt x="0" y="6829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EB659B68-33B0-133A-8EB6-287BE72511C1}"/>
              </a:ext>
            </a:extLst>
          </p:cNvPr>
          <p:cNvSpPr/>
          <p:nvPr/>
        </p:nvSpPr>
        <p:spPr>
          <a:xfrm rot="7560883" flipV="1">
            <a:off x="11536329" y="2176221"/>
            <a:ext cx="301693" cy="301693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B957DE36-8E18-192F-1B76-06B74B8B1E32}"/>
              </a:ext>
            </a:extLst>
          </p:cNvPr>
          <p:cNvSpPr/>
          <p:nvPr/>
        </p:nvSpPr>
        <p:spPr>
          <a:xfrm flipV="1">
            <a:off x="11065154" y="6276774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A1FC1BBC-B3F4-5104-87B2-A1C66C7D69FB}"/>
              </a:ext>
            </a:extLst>
          </p:cNvPr>
          <p:cNvSpPr/>
          <p:nvPr/>
        </p:nvSpPr>
        <p:spPr>
          <a:xfrm flipV="1">
            <a:off x="517837" y="5740277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9900D097-EB86-2F4C-9A5A-B0263C25C5CC}"/>
              </a:ext>
            </a:extLst>
          </p:cNvPr>
          <p:cNvSpPr/>
          <p:nvPr/>
        </p:nvSpPr>
        <p:spPr>
          <a:xfrm rot="7560883" flipV="1">
            <a:off x="8636075" y="5920884"/>
            <a:ext cx="301693" cy="301693"/>
          </a:xfrm>
          <a:prstGeom prst="ellipse">
            <a:avLst/>
          </a:prstGeom>
          <a:noFill/>
          <a:ln w="25400">
            <a:solidFill>
              <a:srgbClr val="1258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FE78937E-72A5-54E1-2761-9C6F277732BC}"/>
              </a:ext>
            </a:extLst>
          </p:cNvPr>
          <p:cNvSpPr/>
          <p:nvPr/>
        </p:nvSpPr>
        <p:spPr>
          <a:xfrm flipV="1">
            <a:off x="9849788" y="124137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4FF1AA18-DAFE-EB9E-36EC-C489EA5A91D1}"/>
              </a:ext>
            </a:extLst>
          </p:cNvPr>
          <p:cNvSpPr/>
          <p:nvPr/>
        </p:nvSpPr>
        <p:spPr>
          <a:xfrm flipV="1">
            <a:off x="9251544" y="553931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3E0B6B9B-5493-93F3-3C08-B3A5DEC8A853}"/>
              </a:ext>
            </a:extLst>
          </p:cNvPr>
          <p:cNvSpPr/>
          <p:nvPr/>
        </p:nvSpPr>
        <p:spPr>
          <a:xfrm flipV="1">
            <a:off x="470580" y="203726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CFE17ECC-AA9B-7B7F-30F4-4B407440B225}"/>
              </a:ext>
            </a:extLst>
          </p:cNvPr>
          <p:cNvSpPr/>
          <p:nvPr/>
        </p:nvSpPr>
        <p:spPr>
          <a:xfrm flipV="1">
            <a:off x="1345293" y="414338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A641B05E-3022-A8D7-BF8A-5BE612C91DE1}"/>
              </a:ext>
            </a:extLst>
          </p:cNvPr>
          <p:cNvSpPr/>
          <p:nvPr/>
        </p:nvSpPr>
        <p:spPr>
          <a:xfrm rot="7560883" flipV="1">
            <a:off x="781647" y="177606"/>
            <a:ext cx="301693" cy="301693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51CE6B45-DD07-3289-D5B1-C96AC3BA2EEB}"/>
              </a:ext>
            </a:extLst>
          </p:cNvPr>
          <p:cNvSpPr/>
          <p:nvPr/>
        </p:nvSpPr>
        <p:spPr>
          <a:xfrm flipV="1">
            <a:off x="2946797" y="6368266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xmlns="" id="{C2FD347D-03A8-7303-89EF-51D5828CBBD0}"/>
              </a:ext>
            </a:extLst>
          </p:cNvPr>
          <p:cNvSpPr/>
          <p:nvPr/>
        </p:nvSpPr>
        <p:spPr>
          <a:xfrm rot="7560883" flipV="1">
            <a:off x="2362983" y="6511870"/>
            <a:ext cx="227517" cy="22751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xmlns="" id="{F525BC14-E33D-2CA4-CF16-67B6302D841B}"/>
              </a:ext>
            </a:extLst>
          </p:cNvPr>
          <p:cNvSpPr/>
          <p:nvPr/>
        </p:nvSpPr>
        <p:spPr>
          <a:xfrm flipV="1">
            <a:off x="8172450" y="6313344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xmlns="" id="{148B09A2-44E1-C6BC-F2B9-FBEE2FF94BC1}"/>
              </a:ext>
            </a:extLst>
          </p:cNvPr>
          <p:cNvSpPr/>
          <p:nvPr/>
        </p:nvSpPr>
        <p:spPr>
          <a:xfrm flipV="1">
            <a:off x="824720" y="5970444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Text 4">
            <a:extLst>
              <a:ext uri="{FF2B5EF4-FFF2-40B4-BE49-F238E27FC236}">
                <a16:creationId xmlns:a16="http://schemas.microsoft.com/office/drawing/2014/main" xmlns="" id="{62C9DF9D-3B26-D3BA-AA6F-3159809D4171}"/>
              </a:ext>
            </a:extLst>
          </p:cNvPr>
          <p:cNvSpPr txBox="1">
            <a:spLocks/>
          </p:cNvSpPr>
          <p:nvPr/>
        </p:nvSpPr>
        <p:spPr>
          <a:xfrm>
            <a:off x="9004095" y="3107200"/>
            <a:ext cx="2002609" cy="2199046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С другой стороны,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хотя бы не скрывает от вас ни одного стандартного процесса мобильной разработки.</a:t>
            </a:r>
            <a:endParaRPr lang="en" dirty="0"/>
          </a:p>
        </p:txBody>
      </p:sp>
      <p:sp>
        <p:nvSpPr>
          <p:cNvPr id="37" name="Name 4">
            <a:extLst>
              <a:ext uri="{FF2B5EF4-FFF2-40B4-BE49-F238E27FC236}">
                <a16:creationId xmlns:a16="http://schemas.microsoft.com/office/drawing/2014/main" xmlns="" id="{529FE659-DA6B-0CFC-A509-8C38290C2B03}"/>
              </a:ext>
            </a:extLst>
          </p:cNvPr>
          <p:cNvSpPr txBox="1">
            <a:spLocks/>
          </p:cNvSpPr>
          <p:nvPr/>
        </p:nvSpPr>
        <p:spPr>
          <a:xfrm>
            <a:off x="9054237" y="2537780"/>
            <a:ext cx="2002609" cy="753660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600" dirty="0" smtClean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НОООО</a:t>
            </a:r>
            <a:endParaRPr lang="en" dirty="0"/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xmlns="" id="{7C3F6972-C768-56BE-350A-87D77546681B}"/>
              </a:ext>
            </a:extLst>
          </p:cNvPr>
          <p:cNvSpPr txBox="1">
            <a:spLocks/>
          </p:cNvSpPr>
          <p:nvPr/>
        </p:nvSpPr>
        <p:spPr>
          <a:xfrm>
            <a:off x="6395371" y="3154000"/>
            <a:ext cx="2002609" cy="2199046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под рукой у вас должно быть много инструментов. Иногда кажется, что слишком много, и обилие открытых окон начинает раздражать.</a:t>
            </a:r>
            <a:endParaRPr lang="en" dirty="0"/>
          </a:p>
        </p:txBody>
      </p:sp>
      <p:sp>
        <p:nvSpPr>
          <p:cNvPr id="39" name="Name 3">
            <a:extLst>
              <a:ext uri="{FF2B5EF4-FFF2-40B4-BE49-F238E27FC236}">
                <a16:creationId xmlns:a16="http://schemas.microsoft.com/office/drawing/2014/main" xmlns="" id="{24C5B3EF-6F80-B496-25F3-3CE95BD1A398}"/>
              </a:ext>
            </a:extLst>
          </p:cNvPr>
          <p:cNvSpPr txBox="1">
            <a:spLocks/>
          </p:cNvSpPr>
          <p:nvPr/>
        </p:nvSpPr>
        <p:spPr>
          <a:xfrm>
            <a:off x="6389147" y="2537780"/>
            <a:ext cx="2002609" cy="753660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600" dirty="0" smtClean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Муторная работа</a:t>
            </a:r>
            <a:endParaRPr lang="en" dirty="0"/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xmlns="" id="{33655682-EEE9-413E-0E18-0020BFF298AB}"/>
              </a:ext>
            </a:extLst>
          </p:cNvPr>
          <p:cNvSpPr txBox="1">
            <a:spLocks/>
          </p:cNvSpPr>
          <p:nvPr/>
        </p:nvSpPr>
        <p:spPr>
          <a:xfrm>
            <a:off x="3724058" y="3414941"/>
            <a:ext cx="2002609" cy="2199046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Наконец, вам понадобится и упаковщик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. Выбор текстового редактора для вашего JavaScript-кода остаётся на ваше усмотрение.</a:t>
            </a:r>
            <a:endParaRPr lang="en" dirty="0"/>
          </a:p>
        </p:txBody>
      </p:sp>
      <p:sp>
        <p:nvSpPr>
          <p:cNvPr id="41" name="Name 2">
            <a:extLst>
              <a:ext uri="{FF2B5EF4-FFF2-40B4-BE49-F238E27FC236}">
                <a16:creationId xmlns:a16="http://schemas.microsoft.com/office/drawing/2014/main" xmlns="" id="{94A829AB-74E8-852F-B626-CF6B5A166C02}"/>
              </a:ext>
            </a:extLst>
          </p:cNvPr>
          <p:cNvSpPr txBox="1">
            <a:spLocks/>
          </p:cNvSpPr>
          <p:nvPr/>
        </p:nvSpPr>
        <p:spPr>
          <a:xfrm>
            <a:off x="3724058" y="2537780"/>
            <a:ext cx="2002609" cy="753660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600" dirty="0" smtClean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Текстовый редактор</a:t>
            </a:r>
            <a:endParaRPr lang="en" dirty="0"/>
          </a:p>
        </p:txBody>
      </p:sp>
      <p:sp>
        <p:nvSpPr>
          <p:cNvPr id="42" name="Text">
            <a:extLst>
              <a:ext uri="{FF2B5EF4-FFF2-40B4-BE49-F238E27FC236}">
                <a16:creationId xmlns:a16="http://schemas.microsoft.com/office/drawing/2014/main" xmlns="" id="{AF9D8A71-DA80-E262-0062-BBB3883C90F4}"/>
              </a:ext>
            </a:extLst>
          </p:cNvPr>
          <p:cNvSpPr txBox="1">
            <a:spLocks/>
          </p:cNvSpPr>
          <p:nvPr/>
        </p:nvSpPr>
        <p:spPr>
          <a:xfrm>
            <a:off x="1048724" y="3117202"/>
            <a:ext cx="2002609" cy="2199046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4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Для </a:t>
            </a:r>
            <a:r>
              <a:rPr lang="ru-RU" dirty="0" err="1"/>
              <a:t>iOS</a:t>
            </a:r>
            <a:r>
              <a:rPr lang="ru-RU" dirty="0"/>
              <a:t> у вас должен быть запущен </a:t>
            </a:r>
            <a:r>
              <a:rPr lang="ru-RU" dirty="0" err="1"/>
              <a:t>Xcode</a:t>
            </a:r>
            <a:r>
              <a:rPr lang="ru-RU" dirty="0"/>
              <a:t> и мобильный эмулятор, а для </a:t>
            </a:r>
            <a:r>
              <a:rPr lang="ru-RU" dirty="0" err="1"/>
              <a:t>Android</a:t>
            </a:r>
            <a:r>
              <a:rPr lang="ru-RU" dirty="0"/>
              <a:t> — </a:t>
            </a:r>
            <a:r>
              <a:rPr lang="ru-RU" dirty="0" err="1"/>
              <a:t>Android</a:t>
            </a:r>
            <a:r>
              <a:rPr lang="ru-RU" dirty="0"/>
              <a:t> Studio и ряд инструментов, запускаемых из командной строки.</a:t>
            </a:r>
            <a:endParaRPr lang="en" dirty="0"/>
          </a:p>
        </p:txBody>
      </p:sp>
      <p:sp>
        <p:nvSpPr>
          <p:cNvPr id="43" name="Name">
            <a:extLst>
              <a:ext uri="{FF2B5EF4-FFF2-40B4-BE49-F238E27FC236}">
                <a16:creationId xmlns:a16="http://schemas.microsoft.com/office/drawing/2014/main" xmlns="" id="{3BF8C8F8-51CA-0C85-917F-C11E3AC5C755}"/>
              </a:ext>
            </a:extLst>
          </p:cNvPr>
          <p:cNvSpPr txBox="1">
            <a:spLocks/>
          </p:cNvSpPr>
          <p:nvPr/>
        </p:nvSpPr>
        <p:spPr>
          <a:xfrm>
            <a:off x="1058968" y="2537780"/>
            <a:ext cx="2002609" cy="753660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600" dirty="0" smtClean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IDE</a:t>
            </a:r>
            <a:endParaRPr lang="en" dirty="0"/>
          </a:p>
        </p:txBody>
      </p:sp>
      <p:sp>
        <p:nvSpPr>
          <p:cNvPr id="44" name="Description">
            <a:extLst>
              <a:ext uri="{FF2B5EF4-FFF2-40B4-BE49-F238E27FC236}">
                <a16:creationId xmlns:a16="http://schemas.microsoft.com/office/drawing/2014/main" xmlns="" id="{01FB8DFB-77D1-60DB-B8FC-B6D93DA94FF3}"/>
              </a:ext>
            </a:extLst>
          </p:cNvPr>
          <p:cNvSpPr txBox="1">
            <a:spLocks/>
          </p:cNvSpPr>
          <p:nvPr/>
        </p:nvSpPr>
        <p:spPr>
          <a:xfrm>
            <a:off x="825500" y="1289822"/>
            <a:ext cx="9024288" cy="780846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600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Это более сложная часть работы с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. При работе с фреймворком вам понадобятся все обычные инструменты мобильного разработчика, а также инструменты для работы с JavaScript: текстовый редактор и средства отладки.</a:t>
            </a:r>
            <a:endParaRPr lang="en" dirty="0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xmlns="" id="{E6D5A160-9AE9-FCFF-CB9D-37773C719169}"/>
              </a:ext>
            </a:extLst>
          </p:cNvPr>
          <p:cNvSpPr txBox="1">
            <a:spLocks/>
          </p:cNvSpPr>
          <p:nvPr/>
        </p:nvSpPr>
        <p:spPr>
          <a:xfrm>
            <a:off x="825499" y="735987"/>
            <a:ext cx="9635671" cy="455465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smtClean="0">
                <a:solidFill>
                  <a:srgbClr val="1A73E8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Настройка для мобильной разработки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2949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6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7" presetClass="emph" presetSubtype="0" repeatCount="indefinite" fill="remove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8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95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96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0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05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1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31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2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7" presetClass="emph" presetSubtype="0" repeatCount="indefinite" fill="remove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40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2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2" grpId="0" animBg="1"/>
      <p:bldP spid="22" grpId="1" animBg="1"/>
      <p:bldP spid="23" grpId="0" animBg="1"/>
      <p:bldP spid="24" grpId="0" animBg="1"/>
      <p:bldP spid="24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лилиния: фигура 8">
            <a:extLst>
              <a:ext uri="{FF2B5EF4-FFF2-40B4-BE49-F238E27FC236}">
                <a16:creationId xmlns:a16="http://schemas.microsoft.com/office/drawing/2014/main" xmlns="" id="{8F9CA219-8AA6-E77F-84B1-9105BE84BED8}"/>
              </a:ext>
            </a:extLst>
          </p:cNvPr>
          <p:cNvSpPr/>
          <p:nvPr/>
        </p:nvSpPr>
        <p:spPr>
          <a:xfrm>
            <a:off x="7263819" y="809960"/>
            <a:ext cx="2401351" cy="1818886"/>
          </a:xfrm>
          <a:custGeom>
            <a:avLst/>
            <a:gdLst>
              <a:gd name="connsiteX0" fmla="*/ 676545 w 3395028"/>
              <a:gd name="connsiteY0" fmla="*/ 1456078 h 2399282"/>
              <a:gd name="connsiteX1" fmla="*/ 1324245 w 3395028"/>
              <a:gd name="connsiteY1" fmla="*/ 1818028 h 2399282"/>
              <a:gd name="connsiteX2" fmla="*/ 1895745 w 3395028"/>
              <a:gd name="connsiteY2" fmla="*/ 2313328 h 2399282"/>
              <a:gd name="connsiteX3" fmla="*/ 2638695 w 3395028"/>
              <a:gd name="connsiteY3" fmla="*/ 2351428 h 2399282"/>
              <a:gd name="connsiteX4" fmla="*/ 2810145 w 3395028"/>
              <a:gd name="connsiteY4" fmla="*/ 1818028 h 2399282"/>
              <a:gd name="connsiteX5" fmla="*/ 3324495 w 3395028"/>
              <a:gd name="connsiteY5" fmla="*/ 1513228 h 2399282"/>
              <a:gd name="connsiteX6" fmla="*/ 3343545 w 3395028"/>
              <a:gd name="connsiteY6" fmla="*/ 789328 h 2399282"/>
              <a:gd name="connsiteX7" fmla="*/ 2886345 w 3395028"/>
              <a:gd name="connsiteY7" fmla="*/ 789328 h 2399282"/>
              <a:gd name="connsiteX8" fmla="*/ 2695845 w 3395028"/>
              <a:gd name="connsiteY8" fmla="*/ 122578 h 2399282"/>
              <a:gd name="connsiteX9" fmla="*/ 1419495 w 3395028"/>
              <a:gd name="connsiteY9" fmla="*/ 65428 h 2399282"/>
              <a:gd name="connsiteX10" fmla="*/ 1190895 w 3395028"/>
              <a:gd name="connsiteY10" fmla="*/ 827428 h 2399282"/>
              <a:gd name="connsiteX11" fmla="*/ 28845 w 3395028"/>
              <a:gd name="connsiteY11" fmla="*/ 1265578 h 2399282"/>
              <a:gd name="connsiteX12" fmla="*/ 466995 w 3395028"/>
              <a:gd name="connsiteY12" fmla="*/ 1513228 h 2399282"/>
              <a:gd name="connsiteX0" fmla="*/ 676545 w 3395028"/>
              <a:gd name="connsiteY0" fmla="*/ 1456078 h 2399282"/>
              <a:gd name="connsiteX1" fmla="*/ 1324245 w 3395028"/>
              <a:gd name="connsiteY1" fmla="*/ 1818028 h 2399282"/>
              <a:gd name="connsiteX2" fmla="*/ 1895745 w 3395028"/>
              <a:gd name="connsiteY2" fmla="*/ 2313328 h 2399282"/>
              <a:gd name="connsiteX3" fmla="*/ 2638695 w 3395028"/>
              <a:gd name="connsiteY3" fmla="*/ 2351428 h 2399282"/>
              <a:gd name="connsiteX4" fmla="*/ 2810145 w 3395028"/>
              <a:gd name="connsiteY4" fmla="*/ 1818028 h 2399282"/>
              <a:gd name="connsiteX5" fmla="*/ 3324495 w 3395028"/>
              <a:gd name="connsiteY5" fmla="*/ 1513228 h 2399282"/>
              <a:gd name="connsiteX6" fmla="*/ 3343545 w 3395028"/>
              <a:gd name="connsiteY6" fmla="*/ 789328 h 2399282"/>
              <a:gd name="connsiteX7" fmla="*/ 2886345 w 3395028"/>
              <a:gd name="connsiteY7" fmla="*/ 789328 h 2399282"/>
              <a:gd name="connsiteX8" fmla="*/ 2695845 w 3395028"/>
              <a:gd name="connsiteY8" fmla="*/ 122578 h 2399282"/>
              <a:gd name="connsiteX9" fmla="*/ 1419495 w 3395028"/>
              <a:gd name="connsiteY9" fmla="*/ 65428 h 2399282"/>
              <a:gd name="connsiteX10" fmla="*/ 1190895 w 3395028"/>
              <a:gd name="connsiteY10" fmla="*/ 827428 h 2399282"/>
              <a:gd name="connsiteX11" fmla="*/ 28845 w 3395028"/>
              <a:gd name="connsiteY11" fmla="*/ 1265578 h 2399282"/>
              <a:gd name="connsiteX12" fmla="*/ 466995 w 3395028"/>
              <a:gd name="connsiteY12" fmla="*/ 1513228 h 2399282"/>
              <a:gd name="connsiteX13" fmla="*/ 676545 w 3395028"/>
              <a:gd name="connsiteY13" fmla="*/ 1456078 h 2399282"/>
              <a:gd name="connsiteX0" fmla="*/ 676545 w 3408030"/>
              <a:gd name="connsiteY0" fmla="*/ 1456078 h 2399282"/>
              <a:gd name="connsiteX1" fmla="*/ 1324245 w 3408030"/>
              <a:gd name="connsiteY1" fmla="*/ 1818028 h 2399282"/>
              <a:gd name="connsiteX2" fmla="*/ 1895745 w 3408030"/>
              <a:gd name="connsiteY2" fmla="*/ 2313328 h 2399282"/>
              <a:gd name="connsiteX3" fmla="*/ 2638695 w 3408030"/>
              <a:gd name="connsiteY3" fmla="*/ 2351428 h 2399282"/>
              <a:gd name="connsiteX4" fmla="*/ 2810145 w 3408030"/>
              <a:gd name="connsiteY4" fmla="*/ 1818028 h 2399282"/>
              <a:gd name="connsiteX5" fmla="*/ 3324495 w 3408030"/>
              <a:gd name="connsiteY5" fmla="*/ 1513228 h 2399282"/>
              <a:gd name="connsiteX6" fmla="*/ 3343545 w 3408030"/>
              <a:gd name="connsiteY6" fmla="*/ 789328 h 2399282"/>
              <a:gd name="connsiteX7" fmla="*/ 2695845 w 3408030"/>
              <a:gd name="connsiteY7" fmla="*/ 122578 h 2399282"/>
              <a:gd name="connsiteX8" fmla="*/ 1419495 w 3408030"/>
              <a:gd name="connsiteY8" fmla="*/ 65428 h 2399282"/>
              <a:gd name="connsiteX9" fmla="*/ 1190895 w 3408030"/>
              <a:gd name="connsiteY9" fmla="*/ 827428 h 2399282"/>
              <a:gd name="connsiteX10" fmla="*/ 28845 w 3408030"/>
              <a:gd name="connsiteY10" fmla="*/ 1265578 h 2399282"/>
              <a:gd name="connsiteX11" fmla="*/ 466995 w 3408030"/>
              <a:gd name="connsiteY11" fmla="*/ 1513228 h 2399282"/>
              <a:gd name="connsiteX12" fmla="*/ 676545 w 3408030"/>
              <a:gd name="connsiteY12" fmla="*/ 1456078 h 2399282"/>
              <a:gd name="connsiteX0" fmla="*/ 466995 w 3408030"/>
              <a:gd name="connsiteY0" fmla="*/ 1513228 h 2399282"/>
              <a:gd name="connsiteX1" fmla="*/ 1324245 w 3408030"/>
              <a:gd name="connsiteY1" fmla="*/ 1818028 h 2399282"/>
              <a:gd name="connsiteX2" fmla="*/ 1895745 w 3408030"/>
              <a:gd name="connsiteY2" fmla="*/ 2313328 h 2399282"/>
              <a:gd name="connsiteX3" fmla="*/ 2638695 w 3408030"/>
              <a:gd name="connsiteY3" fmla="*/ 2351428 h 2399282"/>
              <a:gd name="connsiteX4" fmla="*/ 2810145 w 3408030"/>
              <a:gd name="connsiteY4" fmla="*/ 1818028 h 2399282"/>
              <a:gd name="connsiteX5" fmla="*/ 3324495 w 3408030"/>
              <a:gd name="connsiteY5" fmla="*/ 1513228 h 2399282"/>
              <a:gd name="connsiteX6" fmla="*/ 3343545 w 3408030"/>
              <a:gd name="connsiteY6" fmla="*/ 789328 h 2399282"/>
              <a:gd name="connsiteX7" fmla="*/ 2695845 w 3408030"/>
              <a:gd name="connsiteY7" fmla="*/ 122578 h 2399282"/>
              <a:gd name="connsiteX8" fmla="*/ 1419495 w 3408030"/>
              <a:gd name="connsiteY8" fmla="*/ 65428 h 2399282"/>
              <a:gd name="connsiteX9" fmla="*/ 1190895 w 3408030"/>
              <a:gd name="connsiteY9" fmla="*/ 827428 h 2399282"/>
              <a:gd name="connsiteX10" fmla="*/ 28845 w 3408030"/>
              <a:gd name="connsiteY10" fmla="*/ 1265578 h 2399282"/>
              <a:gd name="connsiteX11" fmla="*/ 466995 w 3408030"/>
              <a:gd name="connsiteY11" fmla="*/ 1513228 h 2399282"/>
              <a:gd name="connsiteX0" fmla="*/ 466995 w 3408030"/>
              <a:gd name="connsiteY0" fmla="*/ 1513228 h 2399282"/>
              <a:gd name="connsiteX1" fmla="*/ 1895745 w 3408030"/>
              <a:gd name="connsiteY1" fmla="*/ 2313328 h 2399282"/>
              <a:gd name="connsiteX2" fmla="*/ 2638695 w 3408030"/>
              <a:gd name="connsiteY2" fmla="*/ 2351428 h 2399282"/>
              <a:gd name="connsiteX3" fmla="*/ 2810145 w 3408030"/>
              <a:gd name="connsiteY3" fmla="*/ 1818028 h 2399282"/>
              <a:gd name="connsiteX4" fmla="*/ 3324495 w 3408030"/>
              <a:gd name="connsiteY4" fmla="*/ 1513228 h 2399282"/>
              <a:gd name="connsiteX5" fmla="*/ 3343545 w 3408030"/>
              <a:gd name="connsiteY5" fmla="*/ 789328 h 2399282"/>
              <a:gd name="connsiteX6" fmla="*/ 2695845 w 3408030"/>
              <a:gd name="connsiteY6" fmla="*/ 122578 h 2399282"/>
              <a:gd name="connsiteX7" fmla="*/ 1419495 w 3408030"/>
              <a:gd name="connsiteY7" fmla="*/ 65428 h 2399282"/>
              <a:gd name="connsiteX8" fmla="*/ 1190895 w 3408030"/>
              <a:gd name="connsiteY8" fmla="*/ 827428 h 2399282"/>
              <a:gd name="connsiteX9" fmla="*/ 28845 w 3408030"/>
              <a:gd name="connsiteY9" fmla="*/ 1265578 h 2399282"/>
              <a:gd name="connsiteX10" fmla="*/ 466995 w 3408030"/>
              <a:gd name="connsiteY10" fmla="*/ 1513228 h 2399282"/>
              <a:gd name="connsiteX0" fmla="*/ 9155 w 3388340"/>
              <a:gd name="connsiteY0" fmla="*/ 1265578 h 2431373"/>
              <a:gd name="connsiteX1" fmla="*/ 1876055 w 3388340"/>
              <a:gd name="connsiteY1" fmla="*/ 2313328 h 2431373"/>
              <a:gd name="connsiteX2" fmla="*/ 2619005 w 3388340"/>
              <a:gd name="connsiteY2" fmla="*/ 2351428 h 2431373"/>
              <a:gd name="connsiteX3" fmla="*/ 2790455 w 3388340"/>
              <a:gd name="connsiteY3" fmla="*/ 1818028 h 2431373"/>
              <a:gd name="connsiteX4" fmla="*/ 3304805 w 3388340"/>
              <a:gd name="connsiteY4" fmla="*/ 1513228 h 2431373"/>
              <a:gd name="connsiteX5" fmla="*/ 3323855 w 3388340"/>
              <a:gd name="connsiteY5" fmla="*/ 789328 h 2431373"/>
              <a:gd name="connsiteX6" fmla="*/ 2676155 w 3388340"/>
              <a:gd name="connsiteY6" fmla="*/ 122578 h 2431373"/>
              <a:gd name="connsiteX7" fmla="*/ 1399805 w 3388340"/>
              <a:gd name="connsiteY7" fmla="*/ 65428 h 2431373"/>
              <a:gd name="connsiteX8" fmla="*/ 1171205 w 3388340"/>
              <a:gd name="connsiteY8" fmla="*/ 827428 h 2431373"/>
              <a:gd name="connsiteX9" fmla="*/ 9155 w 3388340"/>
              <a:gd name="connsiteY9" fmla="*/ 1265578 h 2431373"/>
              <a:gd name="connsiteX0" fmla="*/ 9155 w 3388340"/>
              <a:gd name="connsiteY0" fmla="*/ 1265578 h 2893913"/>
              <a:gd name="connsiteX1" fmla="*/ 1054645 w 3388340"/>
              <a:gd name="connsiteY1" fmla="*/ 2855769 h 2893913"/>
              <a:gd name="connsiteX2" fmla="*/ 2619005 w 3388340"/>
              <a:gd name="connsiteY2" fmla="*/ 2351428 h 2893913"/>
              <a:gd name="connsiteX3" fmla="*/ 2790455 w 3388340"/>
              <a:gd name="connsiteY3" fmla="*/ 1818028 h 2893913"/>
              <a:gd name="connsiteX4" fmla="*/ 3304805 w 3388340"/>
              <a:gd name="connsiteY4" fmla="*/ 1513228 h 2893913"/>
              <a:gd name="connsiteX5" fmla="*/ 3323855 w 3388340"/>
              <a:gd name="connsiteY5" fmla="*/ 789328 h 2893913"/>
              <a:gd name="connsiteX6" fmla="*/ 2676155 w 3388340"/>
              <a:gd name="connsiteY6" fmla="*/ 122578 h 2893913"/>
              <a:gd name="connsiteX7" fmla="*/ 1399805 w 3388340"/>
              <a:gd name="connsiteY7" fmla="*/ 65428 h 2893913"/>
              <a:gd name="connsiteX8" fmla="*/ 1171205 w 3388340"/>
              <a:gd name="connsiteY8" fmla="*/ 827428 h 2893913"/>
              <a:gd name="connsiteX9" fmla="*/ 9155 w 3388340"/>
              <a:gd name="connsiteY9" fmla="*/ 1265578 h 2893913"/>
              <a:gd name="connsiteX0" fmla="*/ 9155 w 3388340"/>
              <a:gd name="connsiteY0" fmla="*/ 1265578 h 2351485"/>
              <a:gd name="connsiteX1" fmla="*/ 946157 w 3388340"/>
              <a:gd name="connsiteY1" fmla="*/ 1848379 h 2351485"/>
              <a:gd name="connsiteX2" fmla="*/ 2619005 w 3388340"/>
              <a:gd name="connsiteY2" fmla="*/ 2351428 h 2351485"/>
              <a:gd name="connsiteX3" fmla="*/ 2790455 w 3388340"/>
              <a:gd name="connsiteY3" fmla="*/ 1818028 h 2351485"/>
              <a:gd name="connsiteX4" fmla="*/ 3304805 w 3388340"/>
              <a:gd name="connsiteY4" fmla="*/ 1513228 h 2351485"/>
              <a:gd name="connsiteX5" fmla="*/ 3323855 w 3388340"/>
              <a:gd name="connsiteY5" fmla="*/ 789328 h 2351485"/>
              <a:gd name="connsiteX6" fmla="*/ 2676155 w 3388340"/>
              <a:gd name="connsiteY6" fmla="*/ 122578 h 2351485"/>
              <a:gd name="connsiteX7" fmla="*/ 1399805 w 3388340"/>
              <a:gd name="connsiteY7" fmla="*/ 65428 h 2351485"/>
              <a:gd name="connsiteX8" fmla="*/ 1171205 w 3388340"/>
              <a:gd name="connsiteY8" fmla="*/ 827428 h 2351485"/>
              <a:gd name="connsiteX9" fmla="*/ 9155 w 3388340"/>
              <a:gd name="connsiteY9" fmla="*/ 1265578 h 2351485"/>
              <a:gd name="connsiteX0" fmla="*/ 9155 w 3388340"/>
              <a:gd name="connsiteY0" fmla="*/ 1265578 h 2362950"/>
              <a:gd name="connsiteX1" fmla="*/ 2619005 w 3388340"/>
              <a:gd name="connsiteY1" fmla="*/ 2351428 h 2362950"/>
              <a:gd name="connsiteX2" fmla="*/ 2790455 w 3388340"/>
              <a:gd name="connsiteY2" fmla="*/ 1818028 h 2362950"/>
              <a:gd name="connsiteX3" fmla="*/ 3304805 w 3388340"/>
              <a:gd name="connsiteY3" fmla="*/ 1513228 h 2362950"/>
              <a:gd name="connsiteX4" fmla="*/ 3323855 w 3388340"/>
              <a:gd name="connsiteY4" fmla="*/ 789328 h 2362950"/>
              <a:gd name="connsiteX5" fmla="*/ 2676155 w 3388340"/>
              <a:gd name="connsiteY5" fmla="*/ 122578 h 2362950"/>
              <a:gd name="connsiteX6" fmla="*/ 1399805 w 3388340"/>
              <a:gd name="connsiteY6" fmla="*/ 65428 h 2362950"/>
              <a:gd name="connsiteX7" fmla="*/ 1171205 w 3388340"/>
              <a:gd name="connsiteY7" fmla="*/ 827428 h 2362950"/>
              <a:gd name="connsiteX8" fmla="*/ 9155 w 3388340"/>
              <a:gd name="connsiteY8" fmla="*/ 1265578 h 2362950"/>
              <a:gd name="connsiteX0" fmla="*/ 87643 w 2304778"/>
              <a:gd name="connsiteY0" fmla="*/ 827428 h 2381645"/>
              <a:gd name="connsiteX1" fmla="*/ 1535443 w 2304778"/>
              <a:gd name="connsiteY1" fmla="*/ 2351428 h 2381645"/>
              <a:gd name="connsiteX2" fmla="*/ 1706893 w 2304778"/>
              <a:gd name="connsiteY2" fmla="*/ 1818028 h 2381645"/>
              <a:gd name="connsiteX3" fmla="*/ 2221243 w 2304778"/>
              <a:gd name="connsiteY3" fmla="*/ 1513228 h 2381645"/>
              <a:gd name="connsiteX4" fmla="*/ 2240293 w 2304778"/>
              <a:gd name="connsiteY4" fmla="*/ 789328 h 2381645"/>
              <a:gd name="connsiteX5" fmla="*/ 1592593 w 2304778"/>
              <a:gd name="connsiteY5" fmla="*/ 122578 h 2381645"/>
              <a:gd name="connsiteX6" fmla="*/ 316243 w 2304778"/>
              <a:gd name="connsiteY6" fmla="*/ 65428 h 2381645"/>
              <a:gd name="connsiteX7" fmla="*/ 87643 w 2304778"/>
              <a:gd name="connsiteY7" fmla="*/ 827428 h 2381645"/>
              <a:gd name="connsiteX0" fmla="*/ 184216 w 2401351"/>
              <a:gd name="connsiteY0" fmla="*/ 827428 h 1818886"/>
              <a:gd name="connsiteX1" fmla="*/ 113182 w 2401351"/>
              <a:gd name="connsiteY1" fmla="*/ 1576513 h 1818886"/>
              <a:gd name="connsiteX2" fmla="*/ 1803466 w 2401351"/>
              <a:gd name="connsiteY2" fmla="*/ 1818028 h 1818886"/>
              <a:gd name="connsiteX3" fmla="*/ 2317816 w 2401351"/>
              <a:gd name="connsiteY3" fmla="*/ 1513228 h 1818886"/>
              <a:gd name="connsiteX4" fmla="*/ 2336866 w 2401351"/>
              <a:gd name="connsiteY4" fmla="*/ 789328 h 1818886"/>
              <a:gd name="connsiteX5" fmla="*/ 1689166 w 2401351"/>
              <a:gd name="connsiteY5" fmla="*/ 122578 h 1818886"/>
              <a:gd name="connsiteX6" fmla="*/ 412816 w 2401351"/>
              <a:gd name="connsiteY6" fmla="*/ 65428 h 1818886"/>
              <a:gd name="connsiteX7" fmla="*/ 184216 w 2401351"/>
              <a:gd name="connsiteY7" fmla="*/ 827428 h 181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1351" h="1818886">
                <a:moveTo>
                  <a:pt x="184216" y="827428"/>
                </a:moveTo>
                <a:cubicBezTo>
                  <a:pt x="134277" y="1079275"/>
                  <a:pt x="-156693" y="1411413"/>
                  <a:pt x="113182" y="1576513"/>
                </a:cubicBezTo>
                <a:cubicBezTo>
                  <a:pt x="383057" y="1741613"/>
                  <a:pt x="1436027" y="1828576"/>
                  <a:pt x="1803466" y="1818028"/>
                </a:cubicBezTo>
                <a:cubicBezTo>
                  <a:pt x="2170905" y="1807481"/>
                  <a:pt x="2228916" y="1684678"/>
                  <a:pt x="2317816" y="1513228"/>
                </a:cubicBezTo>
                <a:cubicBezTo>
                  <a:pt x="2406716" y="1341778"/>
                  <a:pt x="2441641" y="1021103"/>
                  <a:pt x="2336866" y="789328"/>
                </a:cubicBezTo>
                <a:cubicBezTo>
                  <a:pt x="2232091" y="557553"/>
                  <a:pt x="2009841" y="243228"/>
                  <a:pt x="1689166" y="122578"/>
                </a:cubicBezTo>
                <a:cubicBezTo>
                  <a:pt x="1368491" y="1928"/>
                  <a:pt x="663641" y="-52047"/>
                  <a:pt x="412816" y="65428"/>
                </a:cubicBezTo>
                <a:cubicBezTo>
                  <a:pt x="161991" y="182903"/>
                  <a:pt x="234155" y="575581"/>
                  <a:pt x="184216" y="827428"/>
                </a:cubicBezTo>
                <a:close/>
              </a:path>
            </a:pathLst>
          </a:custGeom>
          <a:gradFill>
            <a:gsLst>
              <a:gs pos="1000">
                <a:srgbClr val="498FED"/>
              </a:gs>
              <a:gs pos="100000">
                <a:srgbClr val="1564C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3" name="Полилиния: фигура 48">
            <a:extLst>
              <a:ext uri="{FF2B5EF4-FFF2-40B4-BE49-F238E27FC236}">
                <a16:creationId xmlns:a16="http://schemas.microsoft.com/office/drawing/2014/main" xmlns="" id="{DB2C8800-2EF2-E275-D2BF-858C2ED357DF}"/>
              </a:ext>
            </a:extLst>
          </p:cNvPr>
          <p:cNvSpPr/>
          <p:nvPr/>
        </p:nvSpPr>
        <p:spPr>
          <a:xfrm>
            <a:off x="0" y="2868677"/>
            <a:ext cx="4330823" cy="3989323"/>
          </a:xfrm>
          <a:custGeom>
            <a:avLst/>
            <a:gdLst>
              <a:gd name="connsiteX0" fmla="*/ 0 w 4330823"/>
              <a:gd name="connsiteY0" fmla="*/ 0 h 3989323"/>
              <a:gd name="connsiteX1" fmla="*/ 64483 w 4330823"/>
              <a:gd name="connsiteY1" fmla="*/ 80690 h 3989323"/>
              <a:gd name="connsiteX2" fmla="*/ 481125 w 4330823"/>
              <a:gd name="connsiteY2" fmla="*/ 703810 h 3989323"/>
              <a:gd name="connsiteX3" fmla="*/ 835086 w 4330823"/>
              <a:gd name="connsiteY3" fmla="*/ 1854184 h 3989323"/>
              <a:gd name="connsiteX4" fmla="*/ 2398415 w 4330823"/>
              <a:gd name="connsiteY4" fmla="*/ 2119655 h 3989323"/>
              <a:gd name="connsiteX5" fmla="*/ 4286209 w 4330823"/>
              <a:gd name="connsiteY5" fmla="*/ 3004558 h 3989323"/>
              <a:gd name="connsiteX6" fmla="*/ 4243915 w 4330823"/>
              <a:gd name="connsiteY6" fmla="*/ 3935798 h 3989323"/>
              <a:gd name="connsiteX7" fmla="*/ 4226646 w 4330823"/>
              <a:gd name="connsiteY7" fmla="*/ 3989323 h 3989323"/>
              <a:gd name="connsiteX8" fmla="*/ 0 w 4330823"/>
              <a:gd name="connsiteY8" fmla="*/ 3989323 h 3989323"/>
              <a:gd name="connsiteX9" fmla="*/ 0 w 4330823"/>
              <a:gd name="connsiteY9" fmla="*/ 0 h 398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0823" h="3989323">
                <a:moveTo>
                  <a:pt x="0" y="0"/>
                </a:moveTo>
                <a:lnTo>
                  <a:pt x="64483" y="80690"/>
                </a:lnTo>
                <a:cubicBezTo>
                  <a:pt x="227944" y="293313"/>
                  <a:pt x="372970" y="502249"/>
                  <a:pt x="481125" y="703810"/>
                </a:cubicBezTo>
                <a:cubicBezTo>
                  <a:pt x="697435" y="1106933"/>
                  <a:pt x="515538" y="1618210"/>
                  <a:pt x="835086" y="1854184"/>
                </a:cubicBezTo>
                <a:cubicBezTo>
                  <a:pt x="1154634" y="2090158"/>
                  <a:pt x="1823228" y="1927926"/>
                  <a:pt x="2398415" y="2119655"/>
                </a:cubicBezTo>
                <a:cubicBezTo>
                  <a:pt x="2973602" y="2311384"/>
                  <a:pt x="4128893" y="2512945"/>
                  <a:pt x="4286209" y="3004558"/>
                </a:cubicBezTo>
                <a:cubicBezTo>
                  <a:pt x="4355035" y="3219639"/>
                  <a:pt x="4346701" y="3574925"/>
                  <a:pt x="4243915" y="3935798"/>
                </a:cubicBezTo>
                <a:lnTo>
                  <a:pt x="4226646" y="3989323"/>
                </a:lnTo>
                <a:lnTo>
                  <a:pt x="0" y="398932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76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" name="Полилиния: фигура 39">
            <a:extLst>
              <a:ext uri="{FF2B5EF4-FFF2-40B4-BE49-F238E27FC236}">
                <a16:creationId xmlns:a16="http://schemas.microsoft.com/office/drawing/2014/main" xmlns="" id="{E50C5DA6-050A-3EF8-DE71-219C4EE85DB2}"/>
              </a:ext>
            </a:extLst>
          </p:cNvPr>
          <p:cNvSpPr/>
          <p:nvPr/>
        </p:nvSpPr>
        <p:spPr>
          <a:xfrm>
            <a:off x="7662726" y="0"/>
            <a:ext cx="4529274" cy="4690484"/>
          </a:xfrm>
          <a:custGeom>
            <a:avLst/>
            <a:gdLst>
              <a:gd name="connsiteX0" fmla="*/ 0 w 4529274"/>
              <a:gd name="connsiteY0" fmla="*/ 0 h 4690484"/>
              <a:gd name="connsiteX1" fmla="*/ 4529274 w 4529274"/>
              <a:gd name="connsiteY1" fmla="*/ 0 h 4690484"/>
              <a:gd name="connsiteX2" fmla="*/ 4529274 w 4529274"/>
              <a:gd name="connsiteY2" fmla="*/ 4690484 h 4690484"/>
              <a:gd name="connsiteX3" fmla="*/ 4350578 w 4529274"/>
              <a:gd name="connsiteY3" fmla="*/ 4577175 h 4690484"/>
              <a:gd name="connsiteX4" fmla="*/ 3775588 w 4529274"/>
              <a:gd name="connsiteY4" fmla="*/ 4177166 h 4690484"/>
              <a:gd name="connsiteX5" fmla="*/ 3110570 w 4529274"/>
              <a:gd name="connsiteY5" fmla="*/ 3395770 h 4690484"/>
              <a:gd name="connsiteX6" fmla="*/ 3526206 w 4529274"/>
              <a:gd name="connsiteY6" fmla="*/ 1533718 h 4690484"/>
              <a:gd name="connsiteX7" fmla="*/ 2478803 w 4529274"/>
              <a:gd name="connsiteY7" fmla="*/ 552817 h 4690484"/>
              <a:gd name="connsiteX8" fmla="*/ 583500 w 4529274"/>
              <a:gd name="connsiteY8" fmla="*/ 236933 h 4690484"/>
              <a:gd name="connsiteX9" fmla="*/ 68111 w 4529274"/>
              <a:gd name="connsiteY9" fmla="*/ 41584 h 4690484"/>
              <a:gd name="connsiteX10" fmla="*/ 0 w 4529274"/>
              <a:gd name="connsiteY10" fmla="*/ 0 h 469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9274" h="4690484">
                <a:moveTo>
                  <a:pt x="0" y="0"/>
                </a:moveTo>
                <a:lnTo>
                  <a:pt x="4529274" y="0"/>
                </a:lnTo>
                <a:lnTo>
                  <a:pt x="4529274" y="4690484"/>
                </a:lnTo>
                <a:lnTo>
                  <a:pt x="4350578" y="4577175"/>
                </a:lnTo>
                <a:cubicBezTo>
                  <a:pt x="4128229" y="4433757"/>
                  <a:pt x="3931452" y="4298740"/>
                  <a:pt x="3775588" y="4177166"/>
                </a:cubicBezTo>
                <a:cubicBezTo>
                  <a:pt x="3359952" y="3852970"/>
                  <a:pt x="3152134" y="3836345"/>
                  <a:pt x="3110570" y="3395770"/>
                </a:cubicBezTo>
                <a:cubicBezTo>
                  <a:pt x="3069006" y="2955195"/>
                  <a:pt x="3631501" y="2007544"/>
                  <a:pt x="3526206" y="1533718"/>
                </a:cubicBezTo>
                <a:cubicBezTo>
                  <a:pt x="3420912" y="1059893"/>
                  <a:pt x="2969254" y="768948"/>
                  <a:pt x="2478803" y="552817"/>
                </a:cubicBezTo>
                <a:cubicBezTo>
                  <a:pt x="1988352" y="336686"/>
                  <a:pt x="1015762" y="350540"/>
                  <a:pt x="583500" y="236933"/>
                </a:cubicBezTo>
                <a:cubicBezTo>
                  <a:pt x="367369" y="180130"/>
                  <a:pt x="190031" y="108779"/>
                  <a:pt x="68111" y="41584"/>
                </a:cubicBezTo>
                <a:lnTo>
                  <a:pt x="0" y="0"/>
                </a:lnTo>
                <a:close/>
              </a:path>
            </a:pathLst>
          </a:cu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олилиния: фигура 17">
            <a:extLst>
              <a:ext uri="{FF2B5EF4-FFF2-40B4-BE49-F238E27FC236}">
                <a16:creationId xmlns:a16="http://schemas.microsoft.com/office/drawing/2014/main" xmlns="" id="{B81855DC-4629-436A-4140-E4568E0321D3}"/>
              </a:ext>
            </a:extLst>
          </p:cNvPr>
          <p:cNvSpPr/>
          <p:nvPr/>
        </p:nvSpPr>
        <p:spPr>
          <a:xfrm>
            <a:off x="8934450" y="-247650"/>
            <a:ext cx="3467100" cy="3714750"/>
          </a:xfrm>
          <a:custGeom>
            <a:avLst/>
            <a:gdLst>
              <a:gd name="connsiteX0" fmla="*/ 0 w 3467100"/>
              <a:gd name="connsiteY0" fmla="*/ 0 h 3714750"/>
              <a:gd name="connsiteX1" fmla="*/ 1143000 w 3467100"/>
              <a:gd name="connsiteY1" fmla="*/ 381000 h 3714750"/>
              <a:gd name="connsiteX2" fmla="*/ 2343150 w 3467100"/>
              <a:gd name="connsiteY2" fmla="*/ 781050 h 3714750"/>
              <a:gd name="connsiteX3" fmla="*/ 2743200 w 3467100"/>
              <a:gd name="connsiteY3" fmla="*/ 1809750 h 3714750"/>
              <a:gd name="connsiteX4" fmla="*/ 2819400 w 3467100"/>
              <a:gd name="connsiteY4" fmla="*/ 2571750 h 3714750"/>
              <a:gd name="connsiteX5" fmla="*/ 3467100 w 3467100"/>
              <a:gd name="connsiteY5" fmla="*/ 3714750 h 3714750"/>
              <a:gd name="connsiteX0" fmla="*/ 0 w 3467100"/>
              <a:gd name="connsiteY0" fmla="*/ 0 h 3714750"/>
              <a:gd name="connsiteX1" fmla="*/ 1143000 w 3467100"/>
              <a:gd name="connsiteY1" fmla="*/ 381000 h 3714750"/>
              <a:gd name="connsiteX2" fmla="*/ 2343150 w 3467100"/>
              <a:gd name="connsiteY2" fmla="*/ 781050 h 3714750"/>
              <a:gd name="connsiteX3" fmla="*/ 2743200 w 3467100"/>
              <a:gd name="connsiteY3" fmla="*/ 1809750 h 3714750"/>
              <a:gd name="connsiteX4" fmla="*/ 3467100 w 3467100"/>
              <a:gd name="connsiteY4" fmla="*/ 3714750 h 3714750"/>
              <a:gd name="connsiteX0" fmla="*/ 0 w 3467100"/>
              <a:gd name="connsiteY0" fmla="*/ 0 h 3714750"/>
              <a:gd name="connsiteX1" fmla="*/ 1143000 w 3467100"/>
              <a:gd name="connsiteY1" fmla="*/ 381000 h 3714750"/>
              <a:gd name="connsiteX2" fmla="*/ 2343150 w 3467100"/>
              <a:gd name="connsiteY2" fmla="*/ 781050 h 3714750"/>
              <a:gd name="connsiteX3" fmla="*/ 2815772 w 3467100"/>
              <a:gd name="connsiteY3" fmla="*/ 2201636 h 3714750"/>
              <a:gd name="connsiteX4" fmla="*/ 3467100 w 3467100"/>
              <a:gd name="connsiteY4" fmla="*/ 371475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100" h="3714750">
                <a:moveTo>
                  <a:pt x="0" y="0"/>
                </a:moveTo>
                <a:lnTo>
                  <a:pt x="1143000" y="381000"/>
                </a:lnTo>
                <a:cubicBezTo>
                  <a:pt x="1533525" y="511175"/>
                  <a:pt x="2064355" y="477611"/>
                  <a:pt x="2343150" y="781050"/>
                </a:cubicBezTo>
                <a:cubicBezTo>
                  <a:pt x="2621945" y="1084489"/>
                  <a:pt x="2628447" y="1712686"/>
                  <a:pt x="2815772" y="2201636"/>
                </a:cubicBezTo>
                <a:cubicBezTo>
                  <a:pt x="3003097" y="2690586"/>
                  <a:pt x="3316288" y="3317875"/>
                  <a:pt x="3467100" y="371475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18">
            <a:extLst>
              <a:ext uri="{FF2B5EF4-FFF2-40B4-BE49-F238E27FC236}">
                <a16:creationId xmlns:a16="http://schemas.microsoft.com/office/drawing/2014/main" xmlns="" id="{CAA472A3-5BB1-F985-7CFC-1AD2ED082B9A}"/>
              </a:ext>
            </a:extLst>
          </p:cNvPr>
          <p:cNvSpPr/>
          <p:nvPr/>
        </p:nvSpPr>
        <p:spPr>
          <a:xfrm>
            <a:off x="-96595" y="1924050"/>
            <a:ext cx="4840045" cy="5181600"/>
          </a:xfrm>
          <a:custGeom>
            <a:avLst/>
            <a:gdLst>
              <a:gd name="connsiteX0" fmla="*/ 1734895 w 4840045"/>
              <a:gd name="connsiteY0" fmla="*/ 0 h 7505700"/>
              <a:gd name="connsiteX1" fmla="*/ 1734895 w 4840045"/>
              <a:gd name="connsiteY1" fmla="*/ 171450 h 7505700"/>
              <a:gd name="connsiteX2" fmla="*/ 687145 w 4840045"/>
              <a:gd name="connsiteY2" fmla="*/ 914400 h 7505700"/>
              <a:gd name="connsiteX3" fmla="*/ 1345 w 4840045"/>
              <a:gd name="connsiteY3" fmla="*/ 2324100 h 7505700"/>
              <a:gd name="connsiteX4" fmla="*/ 515695 w 4840045"/>
              <a:gd name="connsiteY4" fmla="*/ 5772150 h 7505700"/>
              <a:gd name="connsiteX5" fmla="*/ 649045 w 4840045"/>
              <a:gd name="connsiteY5" fmla="*/ 6858000 h 7505700"/>
              <a:gd name="connsiteX6" fmla="*/ 2611195 w 4840045"/>
              <a:gd name="connsiteY6" fmla="*/ 6686550 h 7505700"/>
              <a:gd name="connsiteX7" fmla="*/ 4840045 w 4840045"/>
              <a:gd name="connsiteY7" fmla="*/ 7505700 h 7505700"/>
              <a:gd name="connsiteX0" fmla="*/ 1734895 w 4840045"/>
              <a:gd name="connsiteY0" fmla="*/ 0 h 7505700"/>
              <a:gd name="connsiteX1" fmla="*/ 687145 w 4840045"/>
              <a:gd name="connsiteY1" fmla="*/ 914400 h 7505700"/>
              <a:gd name="connsiteX2" fmla="*/ 1345 w 4840045"/>
              <a:gd name="connsiteY2" fmla="*/ 2324100 h 7505700"/>
              <a:gd name="connsiteX3" fmla="*/ 515695 w 4840045"/>
              <a:gd name="connsiteY3" fmla="*/ 5772150 h 7505700"/>
              <a:gd name="connsiteX4" fmla="*/ 649045 w 4840045"/>
              <a:gd name="connsiteY4" fmla="*/ 6858000 h 7505700"/>
              <a:gd name="connsiteX5" fmla="*/ 2611195 w 4840045"/>
              <a:gd name="connsiteY5" fmla="*/ 6686550 h 7505700"/>
              <a:gd name="connsiteX6" fmla="*/ 4840045 w 4840045"/>
              <a:gd name="connsiteY6" fmla="*/ 7505700 h 7505700"/>
              <a:gd name="connsiteX0" fmla="*/ 687145 w 4840045"/>
              <a:gd name="connsiteY0" fmla="*/ 0 h 6591300"/>
              <a:gd name="connsiteX1" fmla="*/ 1345 w 4840045"/>
              <a:gd name="connsiteY1" fmla="*/ 1409700 h 6591300"/>
              <a:gd name="connsiteX2" fmla="*/ 515695 w 4840045"/>
              <a:gd name="connsiteY2" fmla="*/ 4857750 h 6591300"/>
              <a:gd name="connsiteX3" fmla="*/ 649045 w 4840045"/>
              <a:gd name="connsiteY3" fmla="*/ 5943600 h 6591300"/>
              <a:gd name="connsiteX4" fmla="*/ 2611195 w 4840045"/>
              <a:gd name="connsiteY4" fmla="*/ 5772150 h 6591300"/>
              <a:gd name="connsiteX5" fmla="*/ 4840045 w 4840045"/>
              <a:gd name="connsiteY5" fmla="*/ 6591300 h 6591300"/>
              <a:gd name="connsiteX0" fmla="*/ 1345 w 4840045"/>
              <a:gd name="connsiteY0" fmla="*/ 0 h 5181600"/>
              <a:gd name="connsiteX1" fmla="*/ 515695 w 4840045"/>
              <a:gd name="connsiteY1" fmla="*/ 3448050 h 5181600"/>
              <a:gd name="connsiteX2" fmla="*/ 649045 w 4840045"/>
              <a:gd name="connsiteY2" fmla="*/ 4533900 h 5181600"/>
              <a:gd name="connsiteX3" fmla="*/ 2611195 w 4840045"/>
              <a:gd name="connsiteY3" fmla="*/ 4362450 h 5181600"/>
              <a:gd name="connsiteX4" fmla="*/ 4840045 w 4840045"/>
              <a:gd name="connsiteY4" fmla="*/ 51816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0045" h="5181600">
                <a:moveTo>
                  <a:pt x="1345" y="0"/>
                </a:moveTo>
                <a:cubicBezTo>
                  <a:pt x="-27230" y="809625"/>
                  <a:pt x="407745" y="2692400"/>
                  <a:pt x="515695" y="3448050"/>
                </a:cubicBezTo>
                <a:cubicBezTo>
                  <a:pt x="623645" y="4203700"/>
                  <a:pt x="299795" y="4381500"/>
                  <a:pt x="649045" y="4533900"/>
                </a:cubicBezTo>
                <a:cubicBezTo>
                  <a:pt x="998295" y="4686300"/>
                  <a:pt x="1912695" y="4254500"/>
                  <a:pt x="2611195" y="4362450"/>
                </a:cubicBezTo>
                <a:cubicBezTo>
                  <a:pt x="3309695" y="4470400"/>
                  <a:pt x="4074870" y="4826000"/>
                  <a:pt x="4840045" y="518160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" name="Полилиния: фигура 19">
            <a:extLst>
              <a:ext uri="{FF2B5EF4-FFF2-40B4-BE49-F238E27FC236}">
                <a16:creationId xmlns:a16="http://schemas.microsoft.com/office/drawing/2014/main" xmlns="" id="{08841D38-CC21-0D68-E647-EB59B96E431B}"/>
              </a:ext>
            </a:extLst>
          </p:cNvPr>
          <p:cNvSpPr/>
          <p:nvPr/>
        </p:nvSpPr>
        <p:spPr>
          <a:xfrm>
            <a:off x="-501445" y="3834581"/>
            <a:ext cx="8583561" cy="3687096"/>
          </a:xfrm>
          <a:custGeom>
            <a:avLst/>
            <a:gdLst>
              <a:gd name="connsiteX0" fmla="*/ 63066 w 8676124"/>
              <a:gd name="connsiteY0" fmla="*/ 76574 h 3911154"/>
              <a:gd name="connsiteX1" fmla="*/ 92563 w 8676124"/>
              <a:gd name="connsiteY1" fmla="*/ 224058 h 3911154"/>
              <a:gd name="connsiteX2" fmla="*/ 947969 w 8676124"/>
              <a:gd name="connsiteY2" fmla="*/ 1964367 h 3911154"/>
              <a:gd name="connsiteX3" fmla="*/ 1183943 w 8676124"/>
              <a:gd name="connsiteY3" fmla="*/ 2701787 h 3911154"/>
              <a:gd name="connsiteX4" fmla="*/ 1744382 w 8676124"/>
              <a:gd name="connsiteY4" fmla="*/ 2583800 h 3911154"/>
              <a:gd name="connsiteX5" fmla="*/ 3366705 w 8676124"/>
              <a:gd name="connsiteY5" fmla="*/ 3026251 h 3911154"/>
              <a:gd name="connsiteX6" fmla="*/ 5785440 w 8676124"/>
              <a:gd name="connsiteY6" fmla="*/ 3085245 h 3911154"/>
              <a:gd name="connsiteX7" fmla="*/ 8676124 w 8676124"/>
              <a:gd name="connsiteY7" fmla="*/ 3911154 h 3911154"/>
              <a:gd name="connsiteX0" fmla="*/ 0 w 8583561"/>
              <a:gd name="connsiteY0" fmla="*/ 0 h 3687096"/>
              <a:gd name="connsiteX1" fmla="*/ 855406 w 8583561"/>
              <a:gd name="connsiteY1" fmla="*/ 1740309 h 3687096"/>
              <a:gd name="connsiteX2" fmla="*/ 1091380 w 8583561"/>
              <a:gd name="connsiteY2" fmla="*/ 2477729 h 3687096"/>
              <a:gd name="connsiteX3" fmla="*/ 1651819 w 8583561"/>
              <a:gd name="connsiteY3" fmla="*/ 2359742 h 3687096"/>
              <a:gd name="connsiteX4" fmla="*/ 3274142 w 8583561"/>
              <a:gd name="connsiteY4" fmla="*/ 2802193 h 3687096"/>
              <a:gd name="connsiteX5" fmla="*/ 5692877 w 8583561"/>
              <a:gd name="connsiteY5" fmla="*/ 2861187 h 3687096"/>
              <a:gd name="connsiteX6" fmla="*/ 8583561 w 8583561"/>
              <a:gd name="connsiteY6" fmla="*/ 3687096 h 3687096"/>
              <a:gd name="connsiteX0" fmla="*/ 0 w 8583561"/>
              <a:gd name="connsiteY0" fmla="*/ 0 h 3687096"/>
              <a:gd name="connsiteX1" fmla="*/ 855406 w 8583561"/>
              <a:gd name="connsiteY1" fmla="*/ 1740309 h 3687096"/>
              <a:gd name="connsiteX2" fmla="*/ 1091380 w 8583561"/>
              <a:gd name="connsiteY2" fmla="*/ 2477729 h 3687096"/>
              <a:gd name="connsiteX3" fmla="*/ 1768198 w 8583561"/>
              <a:gd name="connsiteY3" fmla="*/ 2459495 h 3687096"/>
              <a:gd name="connsiteX4" fmla="*/ 3274142 w 8583561"/>
              <a:gd name="connsiteY4" fmla="*/ 2802193 h 3687096"/>
              <a:gd name="connsiteX5" fmla="*/ 5692877 w 8583561"/>
              <a:gd name="connsiteY5" fmla="*/ 2861187 h 3687096"/>
              <a:gd name="connsiteX6" fmla="*/ 8583561 w 8583561"/>
              <a:gd name="connsiteY6" fmla="*/ 3687096 h 368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83561" h="3687096">
                <a:moveTo>
                  <a:pt x="0" y="0"/>
                </a:moveTo>
                <a:cubicBezTo>
                  <a:pt x="147484" y="314632"/>
                  <a:pt x="673509" y="1327354"/>
                  <a:pt x="855406" y="1740309"/>
                </a:cubicBezTo>
                <a:cubicBezTo>
                  <a:pt x="1037303" y="2153264"/>
                  <a:pt x="939248" y="2357865"/>
                  <a:pt x="1091380" y="2477729"/>
                </a:cubicBezTo>
                <a:cubicBezTo>
                  <a:pt x="1243512" y="2597593"/>
                  <a:pt x="1404404" y="2405418"/>
                  <a:pt x="1768198" y="2459495"/>
                </a:cubicBezTo>
                <a:cubicBezTo>
                  <a:pt x="2131992" y="2513572"/>
                  <a:pt x="2620029" y="2735244"/>
                  <a:pt x="3274142" y="2802193"/>
                </a:cubicBezTo>
                <a:cubicBezTo>
                  <a:pt x="3928255" y="2869142"/>
                  <a:pt x="4807974" y="2713703"/>
                  <a:pt x="5692877" y="2861187"/>
                </a:cubicBezTo>
                <a:cubicBezTo>
                  <a:pt x="6577780" y="3008671"/>
                  <a:pt x="7580670" y="3347883"/>
                  <a:pt x="8583561" y="3687096"/>
                </a:cubicBezTo>
              </a:path>
            </a:pathLst>
          </a:cu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DA3C4BEC-362B-325A-3C83-0BBB857D6C93}"/>
              </a:ext>
            </a:extLst>
          </p:cNvPr>
          <p:cNvSpPr/>
          <p:nvPr/>
        </p:nvSpPr>
        <p:spPr>
          <a:xfrm flipV="1">
            <a:off x="1476454" y="6516710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04AD0020-A2EF-FE7B-7E72-6679ADDA148D}"/>
              </a:ext>
            </a:extLst>
          </p:cNvPr>
          <p:cNvSpPr/>
          <p:nvPr/>
        </p:nvSpPr>
        <p:spPr>
          <a:xfrm rot="7560883" flipV="1">
            <a:off x="10865304" y="1455195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E66AAA77-53C7-89B1-5D6E-5349091608C2}"/>
              </a:ext>
            </a:extLst>
          </p:cNvPr>
          <p:cNvSpPr/>
          <p:nvPr/>
        </p:nvSpPr>
        <p:spPr>
          <a:xfrm flipV="1">
            <a:off x="5882830" y="1719403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C68ADDF9-2C2C-0457-5A37-A208F57C45E5}"/>
              </a:ext>
            </a:extLst>
          </p:cNvPr>
          <p:cNvSpPr/>
          <p:nvPr/>
        </p:nvSpPr>
        <p:spPr>
          <a:xfrm flipV="1">
            <a:off x="11322718" y="2371538"/>
            <a:ext cx="205039" cy="205039"/>
          </a:xfrm>
          <a:prstGeom prst="ellipse">
            <a:avLst/>
          </a:prstGeom>
          <a:solidFill>
            <a:schemeClr val="tx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6EA42D74-E655-35D0-165A-5746777F1ABF}"/>
              </a:ext>
            </a:extLst>
          </p:cNvPr>
          <p:cNvSpPr/>
          <p:nvPr/>
        </p:nvSpPr>
        <p:spPr>
          <a:xfrm flipV="1">
            <a:off x="11639921" y="2083746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25266A11-E19E-544F-1F5E-0704522F53D4}"/>
              </a:ext>
            </a:extLst>
          </p:cNvPr>
          <p:cNvSpPr/>
          <p:nvPr/>
        </p:nvSpPr>
        <p:spPr>
          <a:xfrm rot="7560883" flipV="1">
            <a:off x="273643" y="2655054"/>
            <a:ext cx="301693" cy="30169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9A012CC3-5E9C-72E9-794B-776746712D2D}"/>
              </a:ext>
            </a:extLst>
          </p:cNvPr>
          <p:cNvSpPr/>
          <p:nvPr/>
        </p:nvSpPr>
        <p:spPr>
          <a:xfrm flipV="1">
            <a:off x="9189713" y="611968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14CEFA1E-C393-8D52-EF1F-DD5BA435D92A}"/>
              </a:ext>
            </a:extLst>
          </p:cNvPr>
          <p:cNvSpPr/>
          <p:nvPr/>
        </p:nvSpPr>
        <p:spPr>
          <a:xfrm flipV="1">
            <a:off x="9481339" y="6389434"/>
            <a:ext cx="98678" cy="98678"/>
          </a:xfrm>
          <a:prstGeom prst="ellipse">
            <a:avLst/>
          </a:prstGeom>
          <a:solidFill>
            <a:schemeClr val="tx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215C47FE-8802-55C7-63E2-16E4FA7305EC}"/>
              </a:ext>
            </a:extLst>
          </p:cNvPr>
          <p:cNvSpPr/>
          <p:nvPr/>
        </p:nvSpPr>
        <p:spPr>
          <a:xfrm rot="7560883" flipV="1">
            <a:off x="2886479" y="6032987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xmlns="" id="{5DDF927C-E276-00BC-6DD1-AE3FC53C21AD}"/>
              </a:ext>
            </a:extLst>
          </p:cNvPr>
          <p:cNvSpPr txBox="1">
            <a:spLocks/>
          </p:cNvSpPr>
          <p:nvPr/>
        </p:nvSpPr>
        <p:spPr>
          <a:xfrm>
            <a:off x="835727" y="564428"/>
            <a:ext cx="5939739" cy="1041400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800" dirty="0" smtClean="0">
                <a:solidFill>
                  <a:srgbClr val="1A73E8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Пример на </a:t>
            </a:r>
            <a:r>
              <a:rPr lang="en-US" dirty="0"/>
              <a:t>MacOS</a:t>
            </a:r>
            <a:endParaRPr lang="en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24D66638-7394-4CB8-BE79-F985F57E6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0" y="1239027"/>
            <a:ext cx="8066347" cy="5056516"/>
          </a:xfrm>
          <a:prstGeom prst="rect">
            <a:avLst/>
          </a:prstGeom>
        </p:spPr>
      </p:pic>
      <p:sp>
        <p:nvSpPr>
          <p:cNvPr id="5" name="Полилиния: фигура 15">
            <a:extLst>
              <a:ext uri="{FF2B5EF4-FFF2-40B4-BE49-F238E27FC236}">
                <a16:creationId xmlns:a16="http://schemas.microsoft.com/office/drawing/2014/main" xmlns="" id="{FAED4082-147B-0D43-508B-272597106794}"/>
              </a:ext>
            </a:extLst>
          </p:cNvPr>
          <p:cNvSpPr/>
          <p:nvPr/>
        </p:nvSpPr>
        <p:spPr>
          <a:xfrm>
            <a:off x="7600950" y="-285750"/>
            <a:ext cx="5489880" cy="6908800"/>
          </a:xfrm>
          <a:custGeom>
            <a:avLst/>
            <a:gdLst>
              <a:gd name="connsiteX0" fmla="*/ 266700 w 5299380"/>
              <a:gd name="connsiteY0" fmla="*/ 6781800 h 6781800"/>
              <a:gd name="connsiteX1" fmla="*/ 762000 w 5299380"/>
              <a:gd name="connsiteY1" fmla="*/ 6477000 h 6781800"/>
              <a:gd name="connsiteX2" fmla="*/ 1257300 w 5299380"/>
              <a:gd name="connsiteY2" fmla="*/ 6305550 h 6781800"/>
              <a:gd name="connsiteX3" fmla="*/ 2743200 w 5299380"/>
              <a:gd name="connsiteY3" fmla="*/ 6419850 h 6781800"/>
              <a:gd name="connsiteX4" fmla="*/ 3657600 w 5299380"/>
              <a:gd name="connsiteY4" fmla="*/ 6229350 h 6781800"/>
              <a:gd name="connsiteX5" fmla="*/ 5295900 w 5299380"/>
              <a:gd name="connsiteY5" fmla="*/ 5162550 h 6781800"/>
              <a:gd name="connsiteX6" fmla="*/ 4095750 w 5299380"/>
              <a:gd name="connsiteY6" fmla="*/ 3486150 h 6781800"/>
              <a:gd name="connsiteX7" fmla="*/ 4248150 w 5299380"/>
              <a:gd name="connsiteY7" fmla="*/ 1485900 h 6781800"/>
              <a:gd name="connsiteX8" fmla="*/ 3352800 w 5299380"/>
              <a:gd name="connsiteY8" fmla="*/ 685800 h 6781800"/>
              <a:gd name="connsiteX9" fmla="*/ 2457450 w 5299380"/>
              <a:gd name="connsiteY9" fmla="*/ 685800 h 6781800"/>
              <a:gd name="connsiteX10" fmla="*/ 0 w 5299380"/>
              <a:gd name="connsiteY10" fmla="*/ 0 h 6781800"/>
              <a:gd name="connsiteX0" fmla="*/ 266700 w 5299380"/>
              <a:gd name="connsiteY0" fmla="*/ 6781800 h 6781800"/>
              <a:gd name="connsiteX1" fmla="*/ 762000 w 5299380"/>
              <a:gd name="connsiteY1" fmla="*/ 6477000 h 6781800"/>
              <a:gd name="connsiteX2" fmla="*/ 1257300 w 5299380"/>
              <a:gd name="connsiteY2" fmla="*/ 6305550 h 6781800"/>
              <a:gd name="connsiteX3" fmla="*/ 2743200 w 5299380"/>
              <a:gd name="connsiteY3" fmla="*/ 6419850 h 6781800"/>
              <a:gd name="connsiteX4" fmla="*/ 3657600 w 5299380"/>
              <a:gd name="connsiteY4" fmla="*/ 6229350 h 6781800"/>
              <a:gd name="connsiteX5" fmla="*/ 5295900 w 5299380"/>
              <a:gd name="connsiteY5" fmla="*/ 5162550 h 6781800"/>
              <a:gd name="connsiteX6" fmla="*/ 4095750 w 5299380"/>
              <a:gd name="connsiteY6" fmla="*/ 3486150 h 6781800"/>
              <a:gd name="connsiteX7" fmla="*/ 4248150 w 5299380"/>
              <a:gd name="connsiteY7" fmla="*/ 1485900 h 6781800"/>
              <a:gd name="connsiteX8" fmla="*/ 3352800 w 5299380"/>
              <a:gd name="connsiteY8" fmla="*/ 685800 h 6781800"/>
              <a:gd name="connsiteX9" fmla="*/ 1390650 w 5299380"/>
              <a:gd name="connsiteY9" fmla="*/ 476250 h 6781800"/>
              <a:gd name="connsiteX10" fmla="*/ 0 w 5299380"/>
              <a:gd name="connsiteY10" fmla="*/ 0 h 6781800"/>
              <a:gd name="connsiteX0" fmla="*/ 266700 w 5299380"/>
              <a:gd name="connsiteY0" fmla="*/ 6781800 h 6781800"/>
              <a:gd name="connsiteX1" fmla="*/ 1257300 w 5299380"/>
              <a:gd name="connsiteY1" fmla="*/ 6305550 h 6781800"/>
              <a:gd name="connsiteX2" fmla="*/ 2743200 w 5299380"/>
              <a:gd name="connsiteY2" fmla="*/ 6419850 h 6781800"/>
              <a:gd name="connsiteX3" fmla="*/ 3657600 w 5299380"/>
              <a:gd name="connsiteY3" fmla="*/ 6229350 h 6781800"/>
              <a:gd name="connsiteX4" fmla="*/ 5295900 w 5299380"/>
              <a:gd name="connsiteY4" fmla="*/ 5162550 h 6781800"/>
              <a:gd name="connsiteX5" fmla="*/ 4095750 w 5299380"/>
              <a:gd name="connsiteY5" fmla="*/ 3486150 h 6781800"/>
              <a:gd name="connsiteX6" fmla="*/ 4248150 w 5299380"/>
              <a:gd name="connsiteY6" fmla="*/ 1485900 h 6781800"/>
              <a:gd name="connsiteX7" fmla="*/ 3352800 w 5299380"/>
              <a:gd name="connsiteY7" fmla="*/ 685800 h 6781800"/>
              <a:gd name="connsiteX8" fmla="*/ 1390650 w 5299380"/>
              <a:gd name="connsiteY8" fmla="*/ 476250 h 6781800"/>
              <a:gd name="connsiteX9" fmla="*/ 0 w 5299380"/>
              <a:gd name="connsiteY9" fmla="*/ 0 h 6781800"/>
              <a:gd name="connsiteX0" fmla="*/ 266700 w 5299380"/>
              <a:gd name="connsiteY0" fmla="*/ 6781800 h 6781800"/>
              <a:gd name="connsiteX1" fmla="*/ 1155700 w 5299380"/>
              <a:gd name="connsiteY1" fmla="*/ 6330950 h 6781800"/>
              <a:gd name="connsiteX2" fmla="*/ 2743200 w 5299380"/>
              <a:gd name="connsiteY2" fmla="*/ 6419850 h 6781800"/>
              <a:gd name="connsiteX3" fmla="*/ 3657600 w 5299380"/>
              <a:gd name="connsiteY3" fmla="*/ 6229350 h 6781800"/>
              <a:gd name="connsiteX4" fmla="*/ 5295900 w 5299380"/>
              <a:gd name="connsiteY4" fmla="*/ 5162550 h 6781800"/>
              <a:gd name="connsiteX5" fmla="*/ 4095750 w 5299380"/>
              <a:gd name="connsiteY5" fmla="*/ 3486150 h 6781800"/>
              <a:gd name="connsiteX6" fmla="*/ 4248150 w 5299380"/>
              <a:gd name="connsiteY6" fmla="*/ 1485900 h 6781800"/>
              <a:gd name="connsiteX7" fmla="*/ 3352800 w 5299380"/>
              <a:gd name="connsiteY7" fmla="*/ 685800 h 6781800"/>
              <a:gd name="connsiteX8" fmla="*/ 1390650 w 5299380"/>
              <a:gd name="connsiteY8" fmla="*/ 476250 h 6781800"/>
              <a:gd name="connsiteX9" fmla="*/ 0 w 5299380"/>
              <a:gd name="connsiteY9" fmla="*/ 0 h 6781800"/>
              <a:gd name="connsiteX0" fmla="*/ 0 w 5489880"/>
              <a:gd name="connsiteY0" fmla="*/ 6908800 h 6908800"/>
              <a:gd name="connsiteX1" fmla="*/ 1346200 w 5489880"/>
              <a:gd name="connsiteY1" fmla="*/ 6330950 h 6908800"/>
              <a:gd name="connsiteX2" fmla="*/ 2933700 w 5489880"/>
              <a:gd name="connsiteY2" fmla="*/ 6419850 h 6908800"/>
              <a:gd name="connsiteX3" fmla="*/ 3848100 w 5489880"/>
              <a:gd name="connsiteY3" fmla="*/ 6229350 h 6908800"/>
              <a:gd name="connsiteX4" fmla="*/ 5486400 w 5489880"/>
              <a:gd name="connsiteY4" fmla="*/ 5162550 h 6908800"/>
              <a:gd name="connsiteX5" fmla="*/ 4286250 w 5489880"/>
              <a:gd name="connsiteY5" fmla="*/ 3486150 h 6908800"/>
              <a:gd name="connsiteX6" fmla="*/ 4438650 w 5489880"/>
              <a:gd name="connsiteY6" fmla="*/ 1485900 h 6908800"/>
              <a:gd name="connsiteX7" fmla="*/ 3543300 w 5489880"/>
              <a:gd name="connsiteY7" fmla="*/ 685800 h 6908800"/>
              <a:gd name="connsiteX8" fmla="*/ 1581150 w 5489880"/>
              <a:gd name="connsiteY8" fmla="*/ 476250 h 6908800"/>
              <a:gd name="connsiteX9" fmla="*/ 190500 w 5489880"/>
              <a:gd name="connsiteY9" fmla="*/ 0 h 6908800"/>
              <a:gd name="connsiteX0" fmla="*/ 0 w 5489880"/>
              <a:gd name="connsiteY0" fmla="*/ 6908800 h 6908800"/>
              <a:gd name="connsiteX1" fmla="*/ 1308100 w 5489880"/>
              <a:gd name="connsiteY1" fmla="*/ 6369050 h 6908800"/>
              <a:gd name="connsiteX2" fmla="*/ 2933700 w 5489880"/>
              <a:gd name="connsiteY2" fmla="*/ 6419850 h 6908800"/>
              <a:gd name="connsiteX3" fmla="*/ 3848100 w 5489880"/>
              <a:gd name="connsiteY3" fmla="*/ 6229350 h 6908800"/>
              <a:gd name="connsiteX4" fmla="*/ 5486400 w 5489880"/>
              <a:gd name="connsiteY4" fmla="*/ 5162550 h 6908800"/>
              <a:gd name="connsiteX5" fmla="*/ 4286250 w 5489880"/>
              <a:gd name="connsiteY5" fmla="*/ 3486150 h 6908800"/>
              <a:gd name="connsiteX6" fmla="*/ 4438650 w 5489880"/>
              <a:gd name="connsiteY6" fmla="*/ 1485900 h 6908800"/>
              <a:gd name="connsiteX7" fmla="*/ 3543300 w 5489880"/>
              <a:gd name="connsiteY7" fmla="*/ 685800 h 6908800"/>
              <a:gd name="connsiteX8" fmla="*/ 1581150 w 5489880"/>
              <a:gd name="connsiteY8" fmla="*/ 476250 h 6908800"/>
              <a:gd name="connsiteX9" fmla="*/ 190500 w 5489880"/>
              <a:gd name="connsiteY9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89880" h="6908800">
                <a:moveTo>
                  <a:pt x="0" y="6908800"/>
                </a:moveTo>
                <a:cubicBezTo>
                  <a:pt x="206375" y="6809581"/>
                  <a:pt x="819150" y="6450542"/>
                  <a:pt x="1308100" y="6369050"/>
                </a:cubicBezTo>
                <a:cubicBezTo>
                  <a:pt x="1797050" y="6287558"/>
                  <a:pt x="2510367" y="6443133"/>
                  <a:pt x="2933700" y="6419850"/>
                </a:cubicBezTo>
                <a:cubicBezTo>
                  <a:pt x="3357033" y="6396567"/>
                  <a:pt x="3422650" y="6438900"/>
                  <a:pt x="3848100" y="6229350"/>
                </a:cubicBezTo>
                <a:cubicBezTo>
                  <a:pt x="4273550" y="6019800"/>
                  <a:pt x="5413375" y="5619750"/>
                  <a:pt x="5486400" y="5162550"/>
                </a:cubicBezTo>
                <a:cubicBezTo>
                  <a:pt x="5559425" y="4705350"/>
                  <a:pt x="4460875" y="4098925"/>
                  <a:pt x="4286250" y="3486150"/>
                </a:cubicBezTo>
                <a:cubicBezTo>
                  <a:pt x="4111625" y="2873375"/>
                  <a:pt x="4562475" y="1952625"/>
                  <a:pt x="4438650" y="1485900"/>
                </a:cubicBezTo>
                <a:cubicBezTo>
                  <a:pt x="4314825" y="1019175"/>
                  <a:pt x="4019550" y="854075"/>
                  <a:pt x="3543300" y="685800"/>
                </a:cubicBezTo>
                <a:cubicBezTo>
                  <a:pt x="3067050" y="517525"/>
                  <a:pt x="2139950" y="590550"/>
                  <a:pt x="1581150" y="476250"/>
                </a:cubicBezTo>
                <a:cubicBezTo>
                  <a:pt x="1022350" y="361950"/>
                  <a:pt x="1139825" y="285750"/>
                  <a:pt x="190500" y="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920FCD74-95F9-B0D4-3597-AB84E89F0368}"/>
              </a:ext>
            </a:extLst>
          </p:cNvPr>
          <p:cNvSpPr/>
          <p:nvPr/>
        </p:nvSpPr>
        <p:spPr>
          <a:xfrm rot="7560883" flipV="1">
            <a:off x="7232690" y="6379010"/>
            <a:ext cx="168680" cy="168680"/>
          </a:xfrm>
          <a:prstGeom prst="ellipse">
            <a:avLst/>
          </a:pr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B5C73D5E-0203-1477-D592-78EA6D3ABB8F}"/>
              </a:ext>
            </a:extLst>
          </p:cNvPr>
          <p:cNvSpPr/>
          <p:nvPr/>
        </p:nvSpPr>
        <p:spPr>
          <a:xfrm rot="7560883" flipV="1">
            <a:off x="7802705" y="1112951"/>
            <a:ext cx="224715" cy="22471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C331FFDA-A6B6-6804-63F1-904074880F7D}"/>
              </a:ext>
            </a:extLst>
          </p:cNvPr>
          <p:cNvSpPr/>
          <p:nvPr/>
        </p:nvSpPr>
        <p:spPr>
          <a:xfrm flipV="1">
            <a:off x="8147744" y="1478842"/>
            <a:ext cx="98678" cy="98678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32">
            <a:extLst>
              <a:ext uri="{FF2B5EF4-FFF2-40B4-BE49-F238E27FC236}">
                <a16:creationId xmlns:a16="http://schemas.microsoft.com/office/drawing/2014/main" xmlns="" id="{8CC284A6-3238-E80C-9003-F3FD64F3D39A}"/>
              </a:ext>
            </a:extLst>
          </p:cNvPr>
          <p:cNvSpPr/>
          <p:nvPr/>
        </p:nvSpPr>
        <p:spPr>
          <a:xfrm>
            <a:off x="9099035" y="1224637"/>
            <a:ext cx="455177" cy="1238250"/>
          </a:xfrm>
          <a:custGeom>
            <a:avLst/>
            <a:gdLst>
              <a:gd name="connsiteX0" fmla="*/ 190500 w 472156"/>
              <a:gd name="connsiteY0" fmla="*/ 0 h 1193800"/>
              <a:gd name="connsiteX1" fmla="*/ 400050 w 472156"/>
              <a:gd name="connsiteY1" fmla="*/ 355600 h 1193800"/>
              <a:gd name="connsiteX2" fmla="*/ 469900 w 472156"/>
              <a:gd name="connsiteY2" fmla="*/ 838200 h 1193800"/>
              <a:gd name="connsiteX3" fmla="*/ 330200 w 472156"/>
              <a:gd name="connsiteY3" fmla="*/ 1073150 h 1193800"/>
              <a:gd name="connsiteX4" fmla="*/ 0 w 472156"/>
              <a:gd name="connsiteY4" fmla="*/ 1193800 h 1193800"/>
              <a:gd name="connsiteX0" fmla="*/ 120650 w 472810"/>
              <a:gd name="connsiteY0" fmla="*/ 0 h 1257300"/>
              <a:gd name="connsiteX1" fmla="*/ 400050 w 472810"/>
              <a:gd name="connsiteY1" fmla="*/ 419100 h 1257300"/>
              <a:gd name="connsiteX2" fmla="*/ 469900 w 472810"/>
              <a:gd name="connsiteY2" fmla="*/ 901700 h 1257300"/>
              <a:gd name="connsiteX3" fmla="*/ 330200 w 472810"/>
              <a:gd name="connsiteY3" fmla="*/ 1136650 h 1257300"/>
              <a:gd name="connsiteX4" fmla="*/ 0 w 472810"/>
              <a:gd name="connsiteY4" fmla="*/ 1257300 h 1257300"/>
              <a:gd name="connsiteX0" fmla="*/ 120650 w 469900"/>
              <a:gd name="connsiteY0" fmla="*/ 0 h 1257300"/>
              <a:gd name="connsiteX1" fmla="*/ 469900 w 469900"/>
              <a:gd name="connsiteY1" fmla="*/ 901700 h 1257300"/>
              <a:gd name="connsiteX2" fmla="*/ 330200 w 469900"/>
              <a:gd name="connsiteY2" fmla="*/ 1136650 h 1257300"/>
              <a:gd name="connsiteX3" fmla="*/ 0 w 469900"/>
              <a:gd name="connsiteY3" fmla="*/ 1257300 h 1257300"/>
              <a:gd name="connsiteX0" fmla="*/ 120650 w 469900"/>
              <a:gd name="connsiteY0" fmla="*/ 0 h 1257300"/>
              <a:gd name="connsiteX1" fmla="*/ 469900 w 469900"/>
              <a:gd name="connsiteY1" fmla="*/ 901700 h 1257300"/>
              <a:gd name="connsiteX2" fmla="*/ 330200 w 469900"/>
              <a:gd name="connsiteY2" fmla="*/ 1136650 h 1257300"/>
              <a:gd name="connsiteX3" fmla="*/ 0 w 469900"/>
              <a:gd name="connsiteY3" fmla="*/ 1257300 h 1257300"/>
              <a:gd name="connsiteX0" fmla="*/ 120650 w 469900"/>
              <a:gd name="connsiteY0" fmla="*/ 0 h 1257300"/>
              <a:gd name="connsiteX1" fmla="*/ 469900 w 469900"/>
              <a:gd name="connsiteY1" fmla="*/ 901700 h 1257300"/>
              <a:gd name="connsiteX2" fmla="*/ 330200 w 469900"/>
              <a:gd name="connsiteY2" fmla="*/ 1136650 h 1257300"/>
              <a:gd name="connsiteX3" fmla="*/ 0 w 469900"/>
              <a:gd name="connsiteY3" fmla="*/ 1257300 h 1257300"/>
              <a:gd name="connsiteX0" fmla="*/ 120650 w 484465"/>
              <a:gd name="connsiteY0" fmla="*/ 0 h 1257300"/>
              <a:gd name="connsiteX1" fmla="*/ 469900 w 484465"/>
              <a:gd name="connsiteY1" fmla="*/ 901700 h 1257300"/>
              <a:gd name="connsiteX2" fmla="*/ 330200 w 484465"/>
              <a:gd name="connsiteY2" fmla="*/ 1136650 h 1257300"/>
              <a:gd name="connsiteX3" fmla="*/ 0 w 484465"/>
              <a:gd name="connsiteY3" fmla="*/ 1257300 h 1257300"/>
              <a:gd name="connsiteX0" fmla="*/ 120650 w 477525"/>
              <a:gd name="connsiteY0" fmla="*/ 0 h 1257300"/>
              <a:gd name="connsiteX1" fmla="*/ 469900 w 477525"/>
              <a:gd name="connsiteY1" fmla="*/ 901700 h 1257300"/>
              <a:gd name="connsiteX2" fmla="*/ 330200 w 477525"/>
              <a:gd name="connsiteY2" fmla="*/ 1136650 h 1257300"/>
              <a:gd name="connsiteX3" fmla="*/ 0 w 477525"/>
              <a:gd name="connsiteY3" fmla="*/ 1257300 h 1257300"/>
              <a:gd name="connsiteX0" fmla="*/ 120650 w 474701"/>
              <a:gd name="connsiteY0" fmla="*/ 0 h 1257300"/>
              <a:gd name="connsiteX1" fmla="*/ 469900 w 474701"/>
              <a:gd name="connsiteY1" fmla="*/ 901700 h 1257300"/>
              <a:gd name="connsiteX2" fmla="*/ 0 w 474701"/>
              <a:gd name="connsiteY2" fmla="*/ 1257300 h 1257300"/>
              <a:gd name="connsiteX0" fmla="*/ 120650 w 474701"/>
              <a:gd name="connsiteY0" fmla="*/ 0 h 1258246"/>
              <a:gd name="connsiteX1" fmla="*/ 469900 w 474701"/>
              <a:gd name="connsiteY1" fmla="*/ 901700 h 1258246"/>
              <a:gd name="connsiteX2" fmla="*/ 0 w 474701"/>
              <a:gd name="connsiteY2" fmla="*/ 1257300 h 1258246"/>
              <a:gd name="connsiteX0" fmla="*/ 120650 w 474701"/>
              <a:gd name="connsiteY0" fmla="*/ 0 h 1257300"/>
              <a:gd name="connsiteX1" fmla="*/ 469900 w 474701"/>
              <a:gd name="connsiteY1" fmla="*/ 901700 h 1257300"/>
              <a:gd name="connsiteX2" fmla="*/ 0 w 474701"/>
              <a:gd name="connsiteY2" fmla="*/ 1257300 h 1257300"/>
              <a:gd name="connsiteX0" fmla="*/ 120650 w 445439"/>
              <a:gd name="connsiteY0" fmla="*/ 0 h 1257300"/>
              <a:gd name="connsiteX1" fmla="*/ 438150 w 445439"/>
              <a:gd name="connsiteY1" fmla="*/ 927100 h 1257300"/>
              <a:gd name="connsiteX2" fmla="*/ 0 w 445439"/>
              <a:gd name="connsiteY2" fmla="*/ 1257300 h 1257300"/>
              <a:gd name="connsiteX0" fmla="*/ 120650 w 440778"/>
              <a:gd name="connsiteY0" fmla="*/ 0 h 1257300"/>
              <a:gd name="connsiteX1" fmla="*/ 438150 w 440778"/>
              <a:gd name="connsiteY1" fmla="*/ 927100 h 1257300"/>
              <a:gd name="connsiteX2" fmla="*/ 0 w 440778"/>
              <a:gd name="connsiteY2" fmla="*/ 1257300 h 1257300"/>
              <a:gd name="connsiteX0" fmla="*/ 82550 w 440760"/>
              <a:gd name="connsiteY0" fmla="*/ 0 h 1238250"/>
              <a:gd name="connsiteX1" fmla="*/ 438150 w 440760"/>
              <a:gd name="connsiteY1" fmla="*/ 908050 h 1238250"/>
              <a:gd name="connsiteX2" fmla="*/ 0 w 440760"/>
              <a:gd name="connsiteY2" fmla="*/ 1238250 h 1238250"/>
              <a:gd name="connsiteX0" fmla="*/ 82550 w 439703"/>
              <a:gd name="connsiteY0" fmla="*/ 0 h 1238250"/>
              <a:gd name="connsiteX1" fmla="*/ 438150 w 439703"/>
              <a:gd name="connsiteY1" fmla="*/ 908050 h 1238250"/>
              <a:gd name="connsiteX2" fmla="*/ 0 w 439703"/>
              <a:gd name="connsiteY2" fmla="*/ 1238250 h 1238250"/>
              <a:gd name="connsiteX0" fmla="*/ 82550 w 442365"/>
              <a:gd name="connsiteY0" fmla="*/ 0 h 1238250"/>
              <a:gd name="connsiteX1" fmla="*/ 438150 w 442365"/>
              <a:gd name="connsiteY1" fmla="*/ 908050 h 1238250"/>
              <a:gd name="connsiteX2" fmla="*/ 0 w 442365"/>
              <a:gd name="connsiteY2" fmla="*/ 1238250 h 1238250"/>
              <a:gd name="connsiteX0" fmla="*/ 82550 w 82550"/>
              <a:gd name="connsiteY0" fmla="*/ 0 h 1238250"/>
              <a:gd name="connsiteX1" fmla="*/ 0 w 82550"/>
              <a:gd name="connsiteY1" fmla="*/ 1238250 h 1238250"/>
              <a:gd name="connsiteX0" fmla="*/ 82550 w 335317"/>
              <a:gd name="connsiteY0" fmla="*/ 0 h 1238250"/>
              <a:gd name="connsiteX1" fmla="*/ 0 w 335317"/>
              <a:gd name="connsiteY1" fmla="*/ 1238250 h 1238250"/>
              <a:gd name="connsiteX0" fmla="*/ 82550 w 455177"/>
              <a:gd name="connsiteY0" fmla="*/ 0 h 1238250"/>
              <a:gd name="connsiteX1" fmla="*/ 0 w 455177"/>
              <a:gd name="connsiteY1" fmla="*/ 123825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177" h="1238250">
                <a:moveTo>
                  <a:pt x="82550" y="0"/>
                </a:moveTo>
                <a:cubicBezTo>
                  <a:pt x="683683" y="527050"/>
                  <a:pt x="484717" y="1168400"/>
                  <a:pt x="0" y="123825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06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28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7" presetClass="emp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6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6" grpId="0" animBg="1"/>
      <p:bldP spid="16" grpId="1" animBg="1"/>
      <p:bldP spid="17" grpId="0" animBg="1"/>
      <p:bldP spid="17" grpId="1" animBg="1"/>
      <p:bldP spid="18" grpId="0" animBg="1"/>
      <p:bldP spid="5" grpId="0" animBg="1"/>
      <p:bldP spid="19" grpId="0" animBg="1"/>
      <p:bldP spid="15" grpId="0" animBg="1"/>
      <p:bldP spid="20" grpId="0" animBg="1"/>
      <p:bldP spid="20" grpId="1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79B1941-1521-D70B-D1AE-2237025B7B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лилиния: фигура 44">
            <a:extLst>
              <a:ext uri="{FF2B5EF4-FFF2-40B4-BE49-F238E27FC236}">
                <a16:creationId xmlns:a16="http://schemas.microsoft.com/office/drawing/2014/main" xmlns="" id="{F3748338-9E4B-AE1F-8EE7-9CB563BB8D9A}"/>
              </a:ext>
            </a:extLst>
          </p:cNvPr>
          <p:cNvSpPr/>
          <p:nvPr/>
        </p:nvSpPr>
        <p:spPr>
          <a:xfrm flipV="1">
            <a:off x="5799905" y="0"/>
            <a:ext cx="6392095" cy="2689886"/>
          </a:xfrm>
          <a:custGeom>
            <a:avLst/>
            <a:gdLst>
              <a:gd name="connsiteX0" fmla="*/ 0 w 6392095"/>
              <a:gd name="connsiteY0" fmla="*/ 2689886 h 2689886"/>
              <a:gd name="connsiteX1" fmla="*/ 6392095 w 6392095"/>
              <a:gd name="connsiteY1" fmla="*/ 2689886 h 2689886"/>
              <a:gd name="connsiteX2" fmla="*/ 6392095 w 6392095"/>
              <a:gd name="connsiteY2" fmla="*/ 0 h 2689886"/>
              <a:gd name="connsiteX3" fmla="*/ 6382576 w 6392095"/>
              <a:gd name="connsiteY3" fmla="*/ 22706 h 2689886"/>
              <a:gd name="connsiteX4" fmla="*/ 5798609 w 6392095"/>
              <a:gd name="connsiteY4" fmla="*/ 1603137 h 2689886"/>
              <a:gd name="connsiteX5" fmla="*/ 2388659 w 6392095"/>
              <a:gd name="connsiteY5" fmla="*/ 1869837 h 2689886"/>
              <a:gd name="connsiteX6" fmla="*/ 120611 w 6392095"/>
              <a:gd name="connsiteY6" fmla="*/ 2637604 h 2689886"/>
              <a:gd name="connsiteX7" fmla="*/ 0 w 6392095"/>
              <a:gd name="connsiteY7" fmla="*/ 2689886 h 268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2095" h="2689886">
                <a:moveTo>
                  <a:pt x="0" y="2689886"/>
                </a:moveTo>
                <a:lnTo>
                  <a:pt x="6392095" y="2689886"/>
                </a:lnTo>
                <a:lnTo>
                  <a:pt x="6392095" y="0"/>
                </a:lnTo>
                <a:lnTo>
                  <a:pt x="6382576" y="22706"/>
                </a:lnTo>
                <a:cubicBezTo>
                  <a:pt x="6233770" y="466462"/>
                  <a:pt x="6360981" y="1321951"/>
                  <a:pt x="5798609" y="1603137"/>
                </a:cubicBezTo>
                <a:cubicBezTo>
                  <a:pt x="5106459" y="1949212"/>
                  <a:pt x="3474509" y="1628537"/>
                  <a:pt x="2388659" y="1869837"/>
                </a:cubicBezTo>
                <a:cubicBezTo>
                  <a:pt x="1710003" y="2020650"/>
                  <a:pt x="791982" y="2352536"/>
                  <a:pt x="120611" y="2637604"/>
                </a:cubicBezTo>
                <a:lnTo>
                  <a:pt x="0" y="2689886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71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9">
            <a:extLst>
              <a:ext uri="{FF2B5EF4-FFF2-40B4-BE49-F238E27FC236}">
                <a16:creationId xmlns:a16="http://schemas.microsoft.com/office/drawing/2014/main" xmlns="" id="{61BF09E8-B3BE-0CE4-A0CA-9C914EAD1820}"/>
              </a:ext>
            </a:extLst>
          </p:cNvPr>
          <p:cNvSpPr/>
          <p:nvPr/>
        </p:nvSpPr>
        <p:spPr>
          <a:xfrm>
            <a:off x="4438650" y="-266700"/>
            <a:ext cx="8020050" cy="4876800"/>
          </a:xfrm>
          <a:custGeom>
            <a:avLst/>
            <a:gdLst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300224 w 13167124"/>
              <a:gd name="connsiteY7" fmla="*/ 1219200 h 4838700"/>
              <a:gd name="connsiteX8" fmla="*/ 12367024 w 13167124"/>
              <a:gd name="connsiteY8" fmla="*/ 1409700 h 4838700"/>
              <a:gd name="connsiteX9" fmla="*/ 12748024 w 13167124"/>
              <a:gd name="connsiteY9" fmla="*/ 2514600 h 4838700"/>
              <a:gd name="connsiteX10" fmla="*/ 12881374 w 13167124"/>
              <a:gd name="connsiteY10" fmla="*/ 3657600 h 4838700"/>
              <a:gd name="connsiteX11" fmla="*/ 13167124 w 13167124"/>
              <a:gd name="connsiteY11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300224 w 13167124"/>
              <a:gd name="connsiteY7" fmla="*/ 1219200 h 4838700"/>
              <a:gd name="connsiteX8" fmla="*/ 12748024 w 13167124"/>
              <a:gd name="connsiteY8" fmla="*/ 2514600 h 4838700"/>
              <a:gd name="connsiteX9" fmla="*/ 12881374 w 13167124"/>
              <a:gd name="connsiteY9" fmla="*/ 3657600 h 4838700"/>
              <a:gd name="connsiteX10" fmla="*/ 13167124 w 13167124"/>
              <a:gd name="connsiteY10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2881374 w 13167124"/>
              <a:gd name="connsiteY9" fmla="*/ 3657600 h 4838700"/>
              <a:gd name="connsiteX10" fmla="*/ 13167124 w 13167124"/>
              <a:gd name="connsiteY10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652774 w 13167124"/>
              <a:gd name="connsiteY8" fmla="*/ 249555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2214624 w 13167124"/>
              <a:gd name="connsiteY7" fmla="*/ 15811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166624 w 13167124"/>
              <a:gd name="connsiteY6" fmla="*/ 1238250 h 4838700"/>
              <a:gd name="connsiteX7" fmla="*/ 12214624 w 13167124"/>
              <a:gd name="connsiteY7" fmla="*/ 15811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5775724 w 13167124"/>
              <a:gd name="connsiteY3" fmla="*/ 133350 h 4838700"/>
              <a:gd name="connsiteX4" fmla="*/ 7280674 w 13167124"/>
              <a:gd name="connsiteY4" fmla="*/ 609600 h 4838700"/>
              <a:gd name="connsiteX5" fmla="*/ 9166624 w 13167124"/>
              <a:gd name="connsiteY5" fmla="*/ 1238250 h 4838700"/>
              <a:gd name="connsiteX6" fmla="*/ 12214624 w 13167124"/>
              <a:gd name="connsiteY6" fmla="*/ 1581150 h 4838700"/>
              <a:gd name="connsiteX7" fmla="*/ 13167124 w 13167124"/>
              <a:gd name="connsiteY7" fmla="*/ 4838700 h 4838700"/>
              <a:gd name="connsiteX0" fmla="*/ 79774 w 13167124"/>
              <a:gd name="connsiteY0" fmla="*/ 38441 h 4877141"/>
              <a:gd name="connsiteX1" fmla="*/ 155974 w 13167124"/>
              <a:gd name="connsiteY1" fmla="*/ 152741 h 4877141"/>
              <a:gd name="connsiteX2" fmla="*/ 1489474 w 13167124"/>
              <a:gd name="connsiteY2" fmla="*/ 552791 h 4877141"/>
              <a:gd name="connsiteX3" fmla="*/ 5147074 w 13167124"/>
              <a:gd name="connsiteY3" fmla="*/ 341 h 4877141"/>
              <a:gd name="connsiteX4" fmla="*/ 7280674 w 13167124"/>
              <a:gd name="connsiteY4" fmla="*/ 648041 h 4877141"/>
              <a:gd name="connsiteX5" fmla="*/ 9166624 w 13167124"/>
              <a:gd name="connsiteY5" fmla="*/ 1276691 h 4877141"/>
              <a:gd name="connsiteX6" fmla="*/ 12214624 w 13167124"/>
              <a:gd name="connsiteY6" fmla="*/ 1619591 h 4877141"/>
              <a:gd name="connsiteX7" fmla="*/ 13167124 w 13167124"/>
              <a:gd name="connsiteY7" fmla="*/ 4877141 h 4877141"/>
              <a:gd name="connsiteX0" fmla="*/ 79774 w 13167124"/>
              <a:gd name="connsiteY0" fmla="*/ 53065 h 4891765"/>
              <a:gd name="connsiteX1" fmla="*/ 155974 w 13167124"/>
              <a:gd name="connsiteY1" fmla="*/ 167365 h 4891765"/>
              <a:gd name="connsiteX2" fmla="*/ 1489474 w 13167124"/>
              <a:gd name="connsiteY2" fmla="*/ 567415 h 4891765"/>
              <a:gd name="connsiteX3" fmla="*/ 5147074 w 13167124"/>
              <a:gd name="connsiteY3" fmla="*/ 14965 h 4891765"/>
              <a:gd name="connsiteX4" fmla="*/ 9166624 w 13167124"/>
              <a:gd name="connsiteY4" fmla="*/ 1291315 h 4891765"/>
              <a:gd name="connsiteX5" fmla="*/ 12214624 w 13167124"/>
              <a:gd name="connsiteY5" fmla="*/ 1634215 h 4891765"/>
              <a:gd name="connsiteX6" fmla="*/ 13167124 w 13167124"/>
              <a:gd name="connsiteY6" fmla="*/ 4891765 h 4891765"/>
              <a:gd name="connsiteX0" fmla="*/ 79774 w 13167124"/>
              <a:gd name="connsiteY0" fmla="*/ 154362 h 4993062"/>
              <a:gd name="connsiteX1" fmla="*/ 155974 w 13167124"/>
              <a:gd name="connsiteY1" fmla="*/ 268662 h 4993062"/>
              <a:gd name="connsiteX2" fmla="*/ 1489474 w 13167124"/>
              <a:gd name="connsiteY2" fmla="*/ 668712 h 4993062"/>
              <a:gd name="connsiteX3" fmla="*/ 5147074 w 13167124"/>
              <a:gd name="connsiteY3" fmla="*/ 116262 h 4993062"/>
              <a:gd name="connsiteX4" fmla="*/ 9166624 w 13167124"/>
              <a:gd name="connsiteY4" fmla="*/ 1392612 h 4993062"/>
              <a:gd name="connsiteX5" fmla="*/ 12214624 w 13167124"/>
              <a:gd name="connsiteY5" fmla="*/ 1735512 h 4993062"/>
              <a:gd name="connsiteX6" fmla="*/ 13167124 w 13167124"/>
              <a:gd name="connsiteY6" fmla="*/ 4993062 h 4993062"/>
              <a:gd name="connsiteX0" fmla="*/ 79774 w 13167124"/>
              <a:gd name="connsiteY0" fmla="*/ 53750 h 4892450"/>
              <a:gd name="connsiteX1" fmla="*/ 155974 w 13167124"/>
              <a:gd name="connsiteY1" fmla="*/ 168050 h 4892450"/>
              <a:gd name="connsiteX2" fmla="*/ 1489474 w 13167124"/>
              <a:gd name="connsiteY2" fmla="*/ 568100 h 4892450"/>
              <a:gd name="connsiteX3" fmla="*/ 5147074 w 13167124"/>
              <a:gd name="connsiteY3" fmla="*/ 15650 h 4892450"/>
              <a:gd name="connsiteX4" fmla="*/ 8899924 w 13167124"/>
              <a:gd name="connsiteY4" fmla="*/ 1311050 h 4892450"/>
              <a:gd name="connsiteX5" fmla="*/ 12214624 w 13167124"/>
              <a:gd name="connsiteY5" fmla="*/ 1634900 h 4892450"/>
              <a:gd name="connsiteX6" fmla="*/ 13167124 w 13167124"/>
              <a:gd name="connsiteY6" fmla="*/ 4892450 h 4892450"/>
              <a:gd name="connsiteX0" fmla="*/ 0 w 13087350"/>
              <a:gd name="connsiteY0" fmla="*/ 53367 h 4892067"/>
              <a:gd name="connsiteX1" fmla="*/ 1409700 w 13087350"/>
              <a:gd name="connsiteY1" fmla="*/ 567717 h 4892067"/>
              <a:gd name="connsiteX2" fmla="*/ 5067300 w 13087350"/>
              <a:gd name="connsiteY2" fmla="*/ 15267 h 4892067"/>
              <a:gd name="connsiteX3" fmla="*/ 8820150 w 13087350"/>
              <a:gd name="connsiteY3" fmla="*/ 1310667 h 4892067"/>
              <a:gd name="connsiteX4" fmla="*/ 12134850 w 13087350"/>
              <a:gd name="connsiteY4" fmla="*/ 1634517 h 4892067"/>
              <a:gd name="connsiteX5" fmla="*/ 13087350 w 13087350"/>
              <a:gd name="connsiteY5" fmla="*/ 4892067 h 4892067"/>
              <a:gd name="connsiteX0" fmla="*/ 0 w 11677650"/>
              <a:gd name="connsiteY0" fmla="*/ 567717 h 4892067"/>
              <a:gd name="connsiteX1" fmla="*/ 3657600 w 11677650"/>
              <a:gd name="connsiteY1" fmla="*/ 15267 h 4892067"/>
              <a:gd name="connsiteX2" fmla="*/ 7410450 w 11677650"/>
              <a:gd name="connsiteY2" fmla="*/ 1310667 h 4892067"/>
              <a:gd name="connsiteX3" fmla="*/ 10725150 w 11677650"/>
              <a:gd name="connsiteY3" fmla="*/ 1634517 h 4892067"/>
              <a:gd name="connsiteX4" fmla="*/ 11677650 w 11677650"/>
              <a:gd name="connsiteY4" fmla="*/ 4892067 h 4892067"/>
              <a:gd name="connsiteX0" fmla="*/ 0 w 8020050"/>
              <a:gd name="connsiteY0" fmla="*/ 0 h 4876800"/>
              <a:gd name="connsiteX1" fmla="*/ 3752850 w 8020050"/>
              <a:gd name="connsiteY1" fmla="*/ 1295400 h 4876800"/>
              <a:gd name="connsiteX2" fmla="*/ 7067550 w 8020050"/>
              <a:gd name="connsiteY2" fmla="*/ 1619250 h 4876800"/>
              <a:gd name="connsiteX3" fmla="*/ 8020050 w 8020050"/>
              <a:gd name="connsiteY3" fmla="*/ 487680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0050" h="4876800">
                <a:moveTo>
                  <a:pt x="0" y="0"/>
                </a:moveTo>
                <a:cubicBezTo>
                  <a:pt x="1235075" y="123825"/>
                  <a:pt x="2574925" y="1025525"/>
                  <a:pt x="3752850" y="1295400"/>
                </a:cubicBezTo>
                <a:cubicBezTo>
                  <a:pt x="4575175" y="1457325"/>
                  <a:pt x="6356350" y="1022350"/>
                  <a:pt x="7067550" y="1619250"/>
                </a:cubicBezTo>
                <a:cubicBezTo>
                  <a:pt x="7778750" y="2216150"/>
                  <a:pt x="7754144" y="4150519"/>
                  <a:pt x="8020050" y="487680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: фигура 10">
            <a:extLst>
              <a:ext uri="{FF2B5EF4-FFF2-40B4-BE49-F238E27FC236}">
                <a16:creationId xmlns:a16="http://schemas.microsoft.com/office/drawing/2014/main" xmlns="" id="{43470C73-7158-9077-4EA5-C42415672BA4}"/>
              </a:ext>
            </a:extLst>
          </p:cNvPr>
          <p:cNvSpPr/>
          <p:nvPr/>
        </p:nvSpPr>
        <p:spPr>
          <a:xfrm>
            <a:off x="4591050" y="-571500"/>
            <a:ext cx="7886700" cy="7772400"/>
          </a:xfrm>
          <a:custGeom>
            <a:avLst/>
            <a:gdLst>
              <a:gd name="connsiteX0" fmla="*/ 0 w 7886700"/>
              <a:gd name="connsiteY0" fmla="*/ 0 h 7772400"/>
              <a:gd name="connsiteX1" fmla="*/ 1504950 w 7886700"/>
              <a:gd name="connsiteY1" fmla="*/ 647700 h 7772400"/>
              <a:gd name="connsiteX2" fmla="*/ 3314700 w 7886700"/>
              <a:gd name="connsiteY2" fmla="*/ 1314450 h 7772400"/>
              <a:gd name="connsiteX3" fmla="*/ 4591050 w 7886700"/>
              <a:gd name="connsiteY3" fmla="*/ 1485900 h 7772400"/>
              <a:gd name="connsiteX4" fmla="*/ 6076950 w 7886700"/>
              <a:gd name="connsiteY4" fmla="*/ 1771650 h 7772400"/>
              <a:gd name="connsiteX5" fmla="*/ 7029450 w 7886700"/>
              <a:gd name="connsiteY5" fmla="*/ 2381250 h 7772400"/>
              <a:gd name="connsiteX6" fmla="*/ 7467600 w 7886700"/>
              <a:gd name="connsiteY6" fmla="*/ 4133850 h 7772400"/>
              <a:gd name="connsiteX7" fmla="*/ 7886700 w 7886700"/>
              <a:gd name="connsiteY7" fmla="*/ 5276850 h 7772400"/>
              <a:gd name="connsiteX8" fmla="*/ 7467600 w 7886700"/>
              <a:gd name="connsiteY8" fmla="*/ 7200900 h 7772400"/>
              <a:gd name="connsiteX9" fmla="*/ 5657850 w 7886700"/>
              <a:gd name="connsiteY9" fmla="*/ 7162800 h 7772400"/>
              <a:gd name="connsiteX10" fmla="*/ 4076700 w 7886700"/>
              <a:gd name="connsiteY10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6700" h="7772400">
                <a:moveTo>
                  <a:pt x="0" y="0"/>
                </a:moveTo>
                <a:cubicBezTo>
                  <a:pt x="476250" y="214312"/>
                  <a:pt x="952500" y="428625"/>
                  <a:pt x="1504950" y="647700"/>
                </a:cubicBezTo>
                <a:cubicBezTo>
                  <a:pt x="2057400" y="866775"/>
                  <a:pt x="2800350" y="1174750"/>
                  <a:pt x="3314700" y="1314450"/>
                </a:cubicBezTo>
                <a:cubicBezTo>
                  <a:pt x="3829050" y="1454150"/>
                  <a:pt x="4130675" y="1409700"/>
                  <a:pt x="4591050" y="1485900"/>
                </a:cubicBezTo>
                <a:cubicBezTo>
                  <a:pt x="5051425" y="1562100"/>
                  <a:pt x="5670550" y="1622425"/>
                  <a:pt x="6076950" y="1771650"/>
                </a:cubicBezTo>
                <a:cubicBezTo>
                  <a:pt x="6483350" y="1920875"/>
                  <a:pt x="6797675" y="1987550"/>
                  <a:pt x="7029450" y="2381250"/>
                </a:cubicBezTo>
                <a:cubicBezTo>
                  <a:pt x="7261225" y="2774950"/>
                  <a:pt x="7324725" y="3651250"/>
                  <a:pt x="7467600" y="4133850"/>
                </a:cubicBezTo>
                <a:cubicBezTo>
                  <a:pt x="7610475" y="4616450"/>
                  <a:pt x="7886700" y="4765675"/>
                  <a:pt x="7886700" y="5276850"/>
                </a:cubicBezTo>
                <a:cubicBezTo>
                  <a:pt x="7886700" y="5788025"/>
                  <a:pt x="7839075" y="6886575"/>
                  <a:pt x="7467600" y="7200900"/>
                </a:cubicBezTo>
                <a:cubicBezTo>
                  <a:pt x="7096125" y="7515225"/>
                  <a:pt x="6223000" y="7067550"/>
                  <a:pt x="5657850" y="7162800"/>
                </a:cubicBezTo>
                <a:cubicBezTo>
                  <a:pt x="5092700" y="7258050"/>
                  <a:pt x="4584700" y="7515225"/>
                  <a:pt x="4076700" y="777240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: фигура 12">
            <a:extLst>
              <a:ext uri="{FF2B5EF4-FFF2-40B4-BE49-F238E27FC236}">
                <a16:creationId xmlns:a16="http://schemas.microsoft.com/office/drawing/2014/main" xmlns="" id="{92B8F1AC-3E5E-52BC-1183-32F3B61BF576}"/>
              </a:ext>
            </a:extLst>
          </p:cNvPr>
          <p:cNvSpPr/>
          <p:nvPr/>
        </p:nvSpPr>
        <p:spPr>
          <a:xfrm>
            <a:off x="-1009650" y="2818956"/>
            <a:ext cx="1714500" cy="476694"/>
          </a:xfrm>
          <a:custGeom>
            <a:avLst/>
            <a:gdLst>
              <a:gd name="connsiteX0" fmla="*/ 0 w 1714500"/>
              <a:gd name="connsiteY0" fmla="*/ 444 h 476694"/>
              <a:gd name="connsiteX1" fmla="*/ 1143000 w 1714500"/>
              <a:gd name="connsiteY1" fmla="*/ 76644 h 476694"/>
              <a:gd name="connsiteX2" fmla="*/ 1714500 w 1714500"/>
              <a:gd name="connsiteY2" fmla="*/ 476694 h 47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6694">
                <a:moveTo>
                  <a:pt x="0" y="444"/>
                </a:moveTo>
                <a:cubicBezTo>
                  <a:pt x="428625" y="-1144"/>
                  <a:pt x="857250" y="-2731"/>
                  <a:pt x="1143000" y="76644"/>
                </a:cubicBezTo>
                <a:cubicBezTo>
                  <a:pt x="1428750" y="156019"/>
                  <a:pt x="1571625" y="316356"/>
                  <a:pt x="1714500" y="476694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945C5A14-B672-08A2-C2A5-A54A9B41E541}"/>
              </a:ext>
            </a:extLst>
          </p:cNvPr>
          <p:cNvSpPr/>
          <p:nvPr/>
        </p:nvSpPr>
        <p:spPr>
          <a:xfrm rot="7560883" flipV="1">
            <a:off x="355992" y="467722"/>
            <a:ext cx="301693" cy="30169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0A3DBEE4-85F8-18B3-F7BD-99902180269A}"/>
              </a:ext>
            </a:extLst>
          </p:cNvPr>
          <p:cNvSpPr/>
          <p:nvPr/>
        </p:nvSpPr>
        <p:spPr>
          <a:xfrm rot="7560883" flipV="1">
            <a:off x="9501571" y="554021"/>
            <a:ext cx="206407" cy="20640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F5B8D657-0D83-200E-1268-6D9C2082A8EE}"/>
              </a:ext>
            </a:extLst>
          </p:cNvPr>
          <p:cNvSpPr/>
          <p:nvPr/>
        </p:nvSpPr>
        <p:spPr>
          <a:xfrm rot="7560883" flipV="1">
            <a:off x="11635172" y="6343847"/>
            <a:ext cx="206407" cy="20640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76570028-DF16-E371-9C3B-B3694DFC9DA2}"/>
              </a:ext>
            </a:extLst>
          </p:cNvPr>
          <p:cNvSpPr/>
          <p:nvPr/>
        </p:nvSpPr>
        <p:spPr>
          <a:xfrm rot="7560883" flipV="1">
            <a:off x="11192256" y="2009411"/>
            <a:ext cx="283462" cy="28346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FFF4AFD3-9817-A008-2B59-4FC9F7544435}"/>
              </a:ext>
            </a:extLst>
          </p:cNvPr>
          <p:cNvSpPr/>
          <p:nvPr/>
        </p:nvSpPr>
        <p:spPr>
          <a:xfrm flipV="1">
            <a:off x="8946597" y="381625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F25F5B6C-E1A3-3376-5323-8D33C8212CEC}"/>
              </a:ext>
            </a:extLst>
          </p:cNvPr>
          <p:cNvSpPr/>
          <p:nvPr/>
        </p:nvSpPr>
        <p:spPr>
          <a:xfrm flipV="1">
            <a:off x="4827301" y="5535671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38DD0B70-96B6-A1BF-66D0-A3BB29A5B5AB}"/>
              </a:ext>
            </a:extLst>
          </p:cNvPr>
          <p:cNvSpPr/>
          <p:nvPr/>
        </p:nvSpPr>
        <p:spPr>
          <a:xfrm flipV="1">
            <a:off x="515657" y="2779205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7FA7DB4C-0949-A6EC-E7E5-AADB17067B19}"/>
              </a:ext>
            </a:extLst>
          </p:cNvPr>
          <p:cNvSpPr/>
          <p:nvPr/>
        </p:nvSpPr>
        <p:spPr>
          <a:xfrm flipV="1">
            <a:off x="10264724" y="6525250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B2C62DB4-2E1D-1D87-6D53-4A675B664CB9}"/>
              </a:ext>
            </a:extLst>
          </p:cNvPr>
          <p:cNvSpPr/>
          <p:nvPr/>
        </p:nvSpPr>
        <p:spPr>
          <a:xfrm flipV="1">
            <a:off x="11052454" y="170680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3348C53F-BEB9-A758-5377-99B933E60DDA}"/>
              </a:ext>
            </a:extLst>
          </p:cNvPr>
          <p:cNvSpPr/>
          <p:nvPr/>
        </p:nvSpPr>
        <p:spPr>
          <a:xfrm flipV="1">
            <a:off x="11097211" y="640507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A7137087-EA0F-67EF-8AA6-5841CCA12259}"/>
              </a:ext>
            </a:extLst>
          </p:cNvPr>
          <p:cNvSpPr/>
          <p:nvPr/>
        </p:nvSpPr>
        <p:spPr>
          <a:xfrm flipV="1">
            <a:off x="724179" y="200735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971A10E1-C89B-8295-838D-800FCB529386}"/>
              </a:ext>
            </a:extLst>
          </p:cNvPr>
          <p:cNvSpPr/>
          <p:nvPr/>
        </p:nvSpPr>
        <p:spPr>
          <a:xfrm flipV="1">
            <a:off x="9748936" y="302529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Text">
            <a:extLst>
              <a:ext uri="{FF2B5EF4-FFF2-40B4-BE49-F238E27FC236}">
                <a16:creationId xmlns:a16="http://schemas.microsoft.com/office/drawing/2014/main" xmlns="" id="{27DF813D-C92C-146A-AF27-6EC1B64D08A0}"/>
              </a:ext>
            </a:extLst>
          </p:cNvPr>
          <p:cNvSpPr txBox="1">
            <a:spLocks/>
          </p:cNvSpPr>
          <p:nvPr/>
        </p:nvSpPr>
        <p:spPr>
          <a:xfrm>
            <a:off x="139888" y="1471042"/>
            <a:ext cx="10407741" cy="1041401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обеспечивает JS-интерфейс для существующих API платформы. То есть вы можете писать практически такой же код, как в случае с </a:t>
            </a:r>
            <a:r>
              <a:rPr lang="ru-RU" dirty="0" err="1"/>
              <a:t>React</a:t>
            </a:r>
            <a:r>
              <a:rPr lang="ru-RU" dirty="0"/>
              <a:t>, а об остальном позаботится «мост»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. Но что если его окажется недостаточно?</a:t>
            </a:r>
            <a:endParaRPr lang="en" b="1" i="1" dirty="0"/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xmlns="" id="{5EA505F3-DA7D-A78D-4E4D-FCE82CBB4622}"/>
              </a:ext>
            </a:extLst>
          </p:cNvPr>
          <p:cNvSpPr txBox="1">
            <a:spLocks/>
          </p:cNvSpPr>
          <p:nvPr/>
        </p:nvSpPr>
        <p:spPr>
          <a:xfrm>
            <a:off x="629225" y="439908"/>
            <a:ext cx="7289208" cy="1041400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Погрузимся в нативный код</a:t>
            </a:r>
            <a:endParaRPr lang="en" dirty="0"/>
          </a:p>
        </p:txBody>
      </p:sp>
      <p:sp>
        <p:nvSpPr>
          <p:cNvPr id="33" name="Text">
            <a:extLst>
              <a:ext uri="{FF2B5EF4-FFF2-40B4-BE49-F238E27FC236}">
                <a16:creationId xmlns:a16="http://schemas.microsoft.com/office/drawing/2014/main" xmlns="" id="{10E7DD58-ADC1-4CA7-B787-E0C91C47ACC8}"/>
              </a:ext>
            </a:extLst>
          </p:cNvPr>
          <p:cNvSpPr txBox="1">
            <a:spLocks/>
          </p:cNvSpPr>
          <p:nvPr/>
        </p:nvSpPr>
        <p:spPr>
          <a:xfrm>
            <a:off x="857250" y="2255647"/>
            <a:ext cx="10407741" cy="909997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В любом новом фреймворке неизбежны вызовы API, которые не поддерживаются этим фреймворком. В случае с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вы можете написать «нативный модуль» для взаимодействия между хост-платформой и вашим JS-кодом. Вот пример модуля </a:t>
            </a:r>
            <a:r>
              <a:rPr lang="ru-RU" dirty="0" err="1"/>
              <a:t>Objective</a:t>
            </a:r>
            <a:r>
              <a:rPr lang="ru-RU" dirty="0"/>
              <a:t>-C “</a:t>
            </a:r>
            <a:r>
              <a:rPr lang="ru-RU" dirty="0" err="1"/>
              <a:t>Hello</a:t>
            </a:r>
            <a:r>
              <a:rPr lang="ru-RU" dirty="0"/>
              <a:t>, World”:</a:t>
            </a:r>
            <a:endParaRPr lang="en" b="1" i="1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5CF42D3A-233B-4DF5-B39D-B283A9C83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46" y="3057303"/>
            <a:ext cx="6852767" cy="3654809"/>
          </a:xfrm>
          <a:prstGeom prst="rect">
            <a:avLst/>
          </a:prstGeo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3789FE0F-2590-62D1-FED2-078DDAF7AAD8}"/>
              </a:ext>
            </a:extLst>
          </p:cNvPr>
          <p:cNvSpPr/>
          <p:nvPr/>
        </p:nvSpPr>
        <p:spPr>
          <a:xfrm flipV="1">
            <a:off x="6533302" y="3171816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Text">
            <a:extLst>
              <a:ext uri="{FF2B5EF4-FFF2-40B4-BE49-F238E27FC236}">
                <a16:creationId xmlns:a16="http://schemas.microsoft.com/office/drawing/2014/main" xmlns="" id="{5D10FBD6-3891-4EE0-8A36-C02BA95843B5}"/>
              </a:ext>
            </a:extLst>
          </p:cNvPr>
          <p:cNvSpPr txBox="1">
            <a:spLocks/>
          </p:cNvSpPr>
          <p:nvPr/>
        </p:nvSpPr>
        <p:spPr>
          <a:xfrm>
            <a:off x="7143454" y="3155050"/>
            <a:ext cx="4873500" cy="886860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Чтобы использовать нативный модуль из JavaScript, его нужно запросить как любую библиотеку</a:t>
            </a:r>
          </a:p>
          <a:p>
            <a:endParaRPr lang="ru-RU" dirty="0"/>
          </a:p>
          <a:p>
            <a:r>
              <a:rPr lang="ru-RU" b="1" i="1" dirty="0"/>
              <a:t>Так можно сделать, если:</a:t>
            </a:r>
          </a:p>
          <a:p>
            <a:endParaRPr lang="ru-RU" b="1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нужный вам API ещё не поддерживается,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вы хотите интегрировать свои </a:t>
            </a:r>
            <a:r>
              <a:rPr lang="ru-RU" i="1" dirty="0" err="1"/>
              <a:t>React</a:t>
            </a:r>
            <a:r>
              <a:rPr lang="ru-RU" i="1" dirty="0"/>
              <a:t> </a:t>
            </a:r>
            <a:r>
              <a:rPr lang="ru-RU" i="1" dirty="0" err="1"/>
              <a:t>Native</a:t>
            </a:r>
            <a:r>
              <a:rPr lang="ru-RU" i="1" dirty="0"/>
              <a:t>-компоненты с существующим кодом на </a:t>
            </a:r>
            <a:r>
              <a:rPr lang="ru-RU" i="1" dirty="0" err="1"/>
              <a:t>Objective</a:t>
            </a:r>
            <a:r>
              <a:rPr lang="ru-RU" i="1" dirty="0"/>
              <a:t>-C или Java,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i="1" dirty="0"/>
              <a:t>вам нужно написать какую-то высокопроизводительную функцию для обработки интенсивных графических вычислений.</a:t>
            </a:r>
            <a:endParaRPr lang="en" i="1" dirty="0"/>
          </a:p>
        </p:txBody>
      </p:sp>
    </p:spTree>
    <p:extLst>
      <p:ext uri="{BB962C8B-B14F-4D97-AF65-F5344CB8AC3E}">
        <p14:creationId xmlns:p14="http://schemas.microsoft.com/office/powerpoint/2010/main" val="38340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7" presetClass="emph" presetSubtype="0" repeatCount="indefinite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7" presetClass="emph" presetSubtype="0" repeatCount="indefinite" fill="remove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indefinite" fill="remove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7" presetClass="emp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19" grpId="0" animBg="1"/>
      <p:bldP spid="1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379B1941-1521-D70B-D1AE-2237025B7B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лилиния: фигура 44">
            <a:extLst>
              <a:ext uri="{FF2B5EF4-FFF2-40B4-BE49-F238E27FC236}">
                <a16:creationId xmlns:a16="http://schemas.microsoft.com/office/drawing/2014/main" xmlns="" id="{F3748338-9E4B-AE1F-8EE7-9CB563BB8D9A}"/>
              </a:ext>
            </a:extLst>
          </p:cNvPr>
          <p:cNvSpPr/>
          <p:nvPr/>
        </p:nvSpPr>
        <p:spPr>
          <a:xfrm flipV="1">
            <a:off x="5799905" y="0"/>
            <a:ext cx="6392095" cy="2689886"/>
          </a:xfrm>
          <a:custGeom>
            <a:avLst/>
            <a:gdLst>
              <a:gd name="connsiteX0" fmla="*/ 0 w 6392095"/>
              <a:gd name="connsiteY0" fmla="*/ 2689886 h 2689886"/>
              <a:gd name="connsiteX1" fmla="*/ 6392095 w 6392095"/>
              <a:gd name="connsiteY1" fmla="*/ 2689886 h 2689886"/>
              <a:gd name="connsiteX2" fmla="*/ 6392095 w 6392095"/>
              <a:gd name="connsiteY2" fmla="*/ 0 h 2689886"/>
              <a:gd name="connsiteX3" fmla="*/ 6382576 w 6392095"/>
              <a:gd name="connsiteY3" fmla="*/ 22706 h 2689886"/>
              <a:gd name="connsiteX4" fmla="*/ 5798609 w 6392095"/>
              <a:gd name="connsiteY4" fmla="*/ 1603137 h 2689886"/>
              <a:gd name="connsiteX5" fmla="*/ 2388659 w 6392095"/>
              <a:gd name="connsiteY5" fmla="*/ 1869837 h 2689886"/>
              <a:gd name="connsiteX6" fmla="*/ 120611 w 6392095"/>
              <a:gd name="connsiteY6" fmla="*/ 2637604 h 2689886"/>
              <a:gd name="connsiteX7" fmla="*/ 0 w 6392095"/>
              <a:gd name="connsiteY7" fmla="*/ 2689886 h 2689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392095" h="2689886">
                <a:moveTo>
                  <a:pt x="0" y="2689886"/>
                </a:moveTo>
                <a:lnTo>
                  <a:pt x="6392095" y="2689886"/>
                </a:lnTo>
                <a:lnTo>
                  <a:pt x="6392095" y="0"/>
                </a:lnTo>
                <a:lnTo>
                  <a:pt x="6382576" y="22706"/>
                </a:lnTo>
                <a:cubicBezTo>
                  <a:pt x="6233770" y="466462"/>
                  <a:pt x="6360981" y="1321951"/>
                  <a:pt x="5798609" y="1603137"/>
                </a:cubicBezTo>
                <a:cubicBezTo>
                  <a:pt x="5106459" y="1949212"/>
                  <a:pt x="3474509" y="1628537"/>
                  <a:pt x="2388659" y="1869837"/>
                </a:cubicBezTo>
                <a:cubicBezTo>
                  <a:pt x="1710003" y="2020650"/>
                  <a:pt x="791982" y="2352536"/>
                  <a:pt x="120611" y="2637604"/>
                </a:cubicBezTo>
                <a:lnTo>
                  <a:pt x="0" y="2689886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71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9">
            <a:extLst>
              <a:ext uri="{FF2B5EF4-FFF2-40B4-BE49-F238E27FC236}">
                <a16:creationId xmlns:a16="http://schemas.microsoft.com/office/drawing/2014/main" xmlns="" id="{61BF09E8-B3BE-0CE4-A0CA-9C914EAD1820}"/>
              </a:ext>
            </a:extLst>
          </p:cNvPr>
          <p:cNvSpPr/>
          <p:nvPr/>
        </p:nvSpPr>
        <p:spPr>
          <a:xfrm>
            <a:off x="4438650" y="-266700"/>
            <a:ext cx="8020050" cy="4876800"/>
          </a:xfrm>
          <a:custGeom>
            <a:avLst/>
            <a:gdLst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300224 w 13167124"/>
              <a:gd name="connsiteY7" fmla="*/ 1219200 h 4838700"/>
              <a:gd name="connsiteX8" fmla="*/ 12367024 w 13167124"/>
              <a:gd name="connsiteY8" fmla="*/ 1409700 h 4838700"/>
              <a:gd name="connsiteX9" fmla="*/ 12748024 w 13167124"/>
              <a:gd name="connsiteY9" fmla="*/ 2514600 h 4838700"/>
              <a:gd name="connsiteX10" fmla="*/ 12881374 w 13167124"/>
              <a:gd name="connsiteY10" fmla="*/ 3657600 h 4838700"/>
              <a:gd name="connsiteX11" fmla="*/ 13167124 w 13167124"/>
              <a:gd name="connsiteY11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300224 w 13167124"/>
              <a:gd name="connsiteY7" fmla="*/ 1219200 h 4838700"/>
              <a:gd name="connsiteX8" fmla="*/ 12748024 w 13167124"/>
              <a:gd name="connsiteY8" fmla="*/ 2514600 h 4838700"/>
              <a:gd name="connsiteX9" fmla="*/ 12881374 w 13167124"/>
              <a:gd name="connsiteY9" fmla="*/ 3657600 h 4838700"/>
              <a:gd name="connsiteX10" fmla="*/ 13167124 w 13167124"/>
              <a:gd name="connsiteY10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2881374 w 13167124"/>
              <a:gd name="connsiteY9" fmla="*/ 3657600 h 4838700"/>
              <a:gd name="connsiteX10" fmla="*/ 13167124 w 13167124"/>
              <a:gd name="connsiteY10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748024 w 13167124"/>
              <a:gd name="connsiteY8" fmla="*/ 251460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2652774 w 13167124"/>
              <a:gd name="connsiteY8" fmla="*/ 2495550 h 4838700"/>
              <a:gd name="connsiteX9" fmla="*/ 13167124 w 13167124"/>
              <a:gd name="connsiteY9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1890774 w 13167124"/>
              <a:gd name="connsiteY7" fmla="*/ 13525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014224 w 13167124"/>
              <a:gd name="connsiteY6" fmla="*/ 1200150 h 4838700"/>
              <a:gd name="connsiteX7" fmla="*/ 12214624 w 13167124"/>
              <a:gd name="connsiteY7" fmla="*/ 15811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4366024 w 13167124"/>
              <a:gd name="connsiteY3" fmla="*/ 304800 h 4838700"/>
              <a:gd name="connsiteX4" fmla="*/ 5775724 w 13167124"/>
              <a:gd name="connsiteY4" fmla="*/ 133350 h 4838700"/>
              <a:gd name="connsiteX5" fmla="*/ 7280674 w 13167124"/>
              <a:gd name="connsiteY5" fmla="*/ 609600 h 4838700"/>
              <a:gd name="connsiteX6" fmla="*/ 9166624 w 13167124"/>
              <a:gd name="connsiteY6" fmla="*/ 1238250 h 4838700"/>
              <a:gd name="connsiteX7" fmla="*/ 12214624 w 13167124"/>
              <a:gd name="connsiteY7" fmla="*/ 1581150 h 4838700"/>
              <a:gd name="connsiteX8" fmla="*/ 13167124 w 13167124"/>
              <a:gd name="connsiteY8" fmla="*/ 4838700 h 4838700"/>
              <a:gd name="connsiteX0" fmla="*/ 79774 w 13167124"/>
              <a:gd name="connsiteY0" fmla="*/ 0 h 4838700"/>
              <a:gd name="connsiteX1" fmla="*/ 155974 w 13167124"/>
              <a:gd name="connsiteY1" fmla="*/ 114300 h 4838700"/>
              <a:gd name="connsiteX2" fmla="*/ 1489474 w 13167124"/>
              <a:gd name="connsiteY2" fmla="*/ 514350 h 4838700"/>
              <a:gd name="connsiteX3" fmla="*/ 5775724 w 13167124"/>
              <a:gd name="connsiteY3" fmla="*/ 133350 h 4838700"/>
              <a:gd name="connsiteX4" fmla="*/ 7280674 w 13167124"/>
              <a:gd name="connsiteY4" fmla="*/ 609600 h 4838700"/>
              <a:gd name="connsiteX5" fmla="*/ 9166624 w 13167124"/>
              <a:gd name="connsiteY5" fmla="*/ 1238250 h 4838700"/>
              <a:gd name="connsiteX6" fmla="*/ 12214624 w 13167124"/>
              <a:gd name="connsiteY6" fmla="*/ 1581150 h 4838700"/>
              <a:gd name="connsiteX7" fmla="*/ 13167124 w 13167124"/>
              <a:gd name="connsiteY7" fmla="*/ 4838700 h 4838700"/>
              <a:gd name="connsiteX0" fmla="*/ 79774 w 13167124"/>
              <a:gd name="connsiteY0" fmla="*/ 38441 h 4877141"/>
              <a:gd name="connsiteX1" fmla="*/ 155974 w 13167124"/>
              <a:gd name="connsiteY1" fmla="*/ 152741 h 4877141"/>
              <a:gd name="connsiteX2" fmla="*/ 1489474 w 13167124"/>
              <a:gd name="connsiteY2" fmla="*/ 552791 h 4877141"/>
              <a:gd name="connsiteX3" fmla="*/ 5147074 w 13167124"/>
              <a:gd name="connsiteY3" fmla="*/ 341 h 4877141"/>
              <a:gd name="connsiteX4" fmla="*/ 7280674 w 13167124"/>
              <a:gd name="connsiteY4" fmla="*/ 648041 h 4877141"/>
              <a:gd name="connsiteX5" fmla="*/ 9166624 w 13167124"/>
              <a:gd name="connsiteY5" fmla="*/ 1276691 h 4877141"/>
              <a:gd name="connsiteX6" fmla="*/ 12214624 w 13167124"/>
              <a:gd name="connsiteY6" fmla="*/ 1619591 h 4877141"/>
              <a:gd name="connsiteX7" fmla="*/ 13167124 w 13167124"/>
              <a:gd name="connsiteY7" fmla="*/ 4877141 h 4877141"/>
              <a:gd name="connsiteX0" fmla="*/ 79774 w 13167124"/>
              <a:gd name="connsiteY0" fmla="*/ 53065 h 4891765"/>
              <a:gd name="connsiteX1" fmla="*/ 155974 w 13167124"/>
              <a:gd name="connsiteY1" fmla="*/ 167365 h 4891765"/>
              <a:gd name="connsiteX2" fmla="*/ 1489474 w 13167124"/>
              <a:gd name="connsiteY2" fmla="*/ 567415 h 4891765"/>
              <a:gd name="connsiteX3" fmla="*/ 5147074 w 13167124"/>
              <a:gd name="connsiteY3" fmla="*/ 14965 h 4891765"/>
              <a:gd name="connsiteX4" fmla="*/ 9166624 w 13167124"/>
              <a:gd name="connsiteY4" fmla="*/ 1291315 h 4891765"/>
              <a:gd name="connsiteX5" fmla="*/ 12214624 w 13167124"/>
              <a:gd name="connsiteY5" fmla="*/ 1634215 h 4891765"/>
              <a:gd name="connsiteX6" fmla="*/ 13167124 w 13167124"/>
              <a:gd name="connsiteY6" fmla="*/ 4891765 h 4891765"/>
              <a:gd name="connsiteX0" fmla="*/ 79774 w 13167124"/>
              <a:gd name="connsiteY0" fmla="*/ 154362 h 4993062"/>
              <a:gd name="connsiteX1" fmla="*/ 155974 w 13167124"/>
              <a:gd name="connsiteY1" fmla="*/ 268662 h 4993062"/>
              <a:gd name="connsiteX2" fmla="*/ 1489474 w 13167124"/>
              <a:gd name="connsiteY2" fmla="*/ 668712 h 4993062"/>
              <a:gd name="connsiteX3" fmla="*/ 5147074 w 13167124"/>
              <a:gd name="connsiteY3" fmla="*/ 116262 h 4993062"/>
              <a:gd name="connsiteX4" fmla="*/ 9166624 w 13167124"/>
              <a:gd name="connsiteY4" fmla="*/ 1392612 h 4993062"/>
              <a:gd name="connsiteX5" fmla="*/ 12214624 w 13167124"/>
              <a:gd name="connsiteY5" fmla="*/ 1735512 h 4993062"/>
              <a:gd name="connsiteX6" fmla="*/ 13167124 w 13167124"/>
              <a:gd name="connsiteY6" fmla="*/ 4993062 h 4993062"/>
              <a:gd name="connsiteX0" fmla="*/ 79774 w 13167124"/>
              <a:gd name="connsiteY0" fmla="*/ 53750 h 4892450"/>
              <a:gd name="connsiteX1" fmla="*/ 155974 w 13167124"/>
              <a:gd name="connsiteY1" fmla="*/ 168050 h 4892450"/>
              <a:gd name="connsiteX2" fmla="*/ 1489474 w 13167124"/>
              <a:gd name="connsiteY2" fmla="*/ 568100 h 4892450"/>
              <a:gd name="connsiteX3" fmla="*/ 5147074 w 13167124"/>
              <a:gd name="connsiteY3" fmla="*/ 15650 h 4892450"/>
              <a:gd name="connsiteX4" fmla="*/ 8899924 w 13167124"/>
              <a:gd name="connsiteY4" fmla="*/ 1311050 h 4892450"/>
              <a:gd name="connsiteX5" fmla="*/ 12214624 w 13167124"/>
              <a:gd name="connsiteY5" fmla="*/ 1634900 h 4892450"/>
              <a:gd name="connsiteX6" fmla="*/ 13167124 w 13167124"/>
              <a:gd name="connsiteY6" fmla="*/ 4892450 h 4892450"/>
              <a:gd name="connsiteX0" fmla="*/ 0 w 13087350"/>
              <a:gd name="connsiteY0" fmla="*/ 53367 h 4892067"/>
              <a:gd name="connsiteX1" fmla="*/ 1409700 w 13087350"/>
              <a:gd name="connsiteY1" fmla="*/ 567717 h 4892067"/>
              <a:gd name="connsiteX2" fmla="*/ 5067300 w 13087350"/>
              <a:gd name="connsiteY2" fmla="*/ 15267 h 4892067"/>
              <a:gd name="connsiteX3" fmla="*/ 8820150 w 13087350"/>
              <a:gd name="connsiteY3" fmla="*/ 1310667 h 4892067"/>
              <a:gd name="connsiteX4" fmla="*/ 12134850 w 13087350"/>
              <a:gd name="connsiteY4" fmla="*/ 1634517 h 4892067"/>
              <a:gd name="connsiteX5" fmla="*/ 13087350 w 13087350"/>
              <a:gd name="connsiteY5" fmla="*/ 4892067 h 4892067"/>
              <a:gd name="connsiteX0" fmla="*/ 0 w 11677650"/>
              <a:gd name="connsiteY0" fmla="*/ 567717 h 4892067"/>
              <a:gd name="connsiteX1" fmla="*/ 3657600 w 11677650"/>
              <a:gd name="connsiteY1" fmla="*/ 15267 h 4892067"/>
              <a:gd name="connsiteX2" fmla="*/ 7410450 w 11677650"/>
              <a:gd name="connsiteY2" fmla="*/ 1310667 h 4892067"/>
              <a:gd name="connsiteX3" fmla="*/ 10725150 w 11677650"/>
              <a:gd name="connsiteY3" fmla="*/ 1634517 h 4892067"/>
              <a:gd name="connsiteX4" fmla="*/ 11677650 w 11677650"/>
              <a:gd name="connsiteY4" fmla="*/ 4892067 h 4892067"/>
              <a:gd name="connsiteX0" fmla="*/ 0 w 8020050"/>
              <a:gd name="connsiteY0" fmla="*/ 0 h 4876800"/>
              <a:gd name="connsiteX1" fmla="*/ 3752850 w 8020050"/>
              <a:gd name="connsiteY1" fmla="*/ 1295400 h 4876800"/>
              <a:gd name="connsiteX2" fmla="*/ 7067550 w 8020050"/>
              <a:gd name="connsiteY2" fmla="*/ 1619250 h 4876800"/>
              <a:gd name="connsiteX3" fmla="*/ 8020050 w 8020050"/>
              <a:gd name="connsiteY3" fmla="*/ 4876800 h 48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20050" h="4876800">
                <a:moveTo>
                  <a:pt x="0" y="0"/>
                </a:moveTo>
                <a:cubicBezTo>
                  <a:pt x="1235075" y="123825"/>
                  <a:pt x="2574925" y="1025525"/>
                  <a:pt x="3752850" y="1295400"/>
                </a:cubicBezTo>
                <a:cubicBezTo>
                  <a:pt x="4575175" y="1457325"/>
                  <a:pt x="6356350" y="1022350"/>
                  <a:pt x="7067550" y="1619250"/>
                </a:cubicBezTo>
                <a:cubicBezTo>
                  <a:pt x="7778750" y="2216150"/>
                  <a:pt x="7754144" y="4150519"/>
                  <a:pt x="8020050" y="487680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: фигура 12">
            <a:extLst>
              <a:ext uri="{FF2B5EF4-FFF2-40B4-BE49-F238E27FC236}">
                <a16:creationId xmlns:a16="http://schemas.microsoft.com/office/drawing/2014/main" xmlns="" id="{92B8F1AC-3E5E-52BC-1183-32F3B61BF576}"/>
              </a:ext>
            </a:extLst>
          </p:cNvPr>
          <p:cNvSpPr/>
          <p:nvPr/>
        </p:nvSpPr>
        <p:spPr>
          <a:xfrm>
            <a:off x="-1009650" y="2818956"/>
            <a:ext cx="1714500" cy="476694"/>
          </a:xfrm>
          <a:custGeom>
            <a:avLst/>
            <a:gdLst>
              <a:gd name="connsiteX0" fmla="*/ 0 w 1714500"/>
              <a:gd name="connsiteY0" fmla="*/ 444 h 476694"/>
              <a:gd name="connsiteX1" fmla="*/ 1143000 w 1714500"/>
              <a:gd name="connsiteY1" fmla="*/ 76644 h 476694"/>
              <a:gd name="connsiteX2" fmla="*/ 1714500 w 1714500"/>
              <a:gd name="connsiteY2" fmla="*/ 476694 h 476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14500" h="476694">
                <a:moveTo>
                  <a:pt x="0" y="444"/>
                </a:moveTo>
                <a:cubicBezTo>
                  <a:pt x="428625" y="-1144"/>
                  <a:pt x="857250" y="-2731"/>
                  <a:pt x="1143000" y="76644"/>
                </a:cubicBezTo>
                <a:cubicBezTo>
                  <a:pt x="1428750" y="156019"/>
                  <a:pt x="1571625" y="316356"/>
                  <a:pt x="1714500" y="476694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945C5A14-B672-08A2-C2A5-A54A9B41E541}"/>
              </a:ext>
            </a:extLst>
          </p:cNvPr>
          <p:cNvSpPr/>
          <p:nvPr/>
        </p:nvSpPr>
        <p:spPr>
          <a:xfrm rot="7560883" flipV="1">
            <a:off x="355992" y="467722"/>
            <a:ext cx="301693" cy="30169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0A3DBEE4-85F8-18B3-F7BD-99902180269A}"/>
              </a:ext>
            </a:extLst>
          </p:cNvPr>
          <p:cNvSpPr/>
          <p:nvPr/>
        </p:nvSpPr>
        <p:spPr>
          <a:xfrm rot="7560883" flipV="1">
            <a:off x="9501571" y="554021"/>
            <a:ext cx="206407" cy="20640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F5B8D657-0D83-200E-1268-6D9C2082A8EE}"/>
              </a:ext>
            </a:extLst>
          </p:cNvPr>
          <p:cNvSpPr/>
          <p:nvPr/>
        </p:nvSpPr>
        <p:spPr>
          <a:xfrm rot="7560883" flipV="1">
            <a:off x="11635172" y="6343847"/>
            <a:ext cx="206407" cy="20640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76570028-DF16-E371-9C3B-B3694DFC9DA2}"/>
              </a:ext>
            </a:extLst>
          </p:cNvPr>
          <p:cNvSpPr/>
          <p:nvPr/>
        </p:nvSpPr>
        <p:spPr>
          <a:xfrm rot="7560883" flipV="1">
            <a:off x="11192256" y="2009411"/>
            <a:ext cx="283462" cy="283462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FFF4AFD3-9817-A008-2B59-4FC9F7544435}"/>
              </a:ext>
            </a:extLst>
          </p:cNvPr>
          <p:cNvSpPr/>
          <p:nvPr/>
        </p:nvSpPr>
        <p:spPr>
          <a:xfrm flipV="1">
            <a:off x="8946597" y="381625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F25F5B6C-E1A3-3376-5323-8D33C8212CEC}"/>
              </a:ext>
            </a:extLst>
          </p:cNvPr>
          <p:cNvSpPr/>
          <p:nvPr/>
        </p:nvSpPr>
        <p:spPr>
          <a:xfrm flipV="1">
            <a:off x="124673" y="6409924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38DD0B70-96B6-A1BF-66D0-A3BB29A5B5AB}"/>
              </a:ext>
            </a:extLst>
          </p:cNvPr>
          <p:cNvSpPr/>
          <p:nvPr/>
        </p:nvSpPr>
        <p:spPr>
          <a:xfrm flipV="1">
            <a:off x="515657" y="2779205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7FA7DB4C-0949-A6EC-E7E5-AADB17067B19}"/>
              </a:ext>
            </a:extLst>
          </p:cNvPr>
          <p:cNvSpPr/>
          <p:nvPr/>
        </p:nvSpPr>
        <p:spPr>
          <a:xfrm flipV="1">
            <a:off x="10264724" y="6525250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B2C62DB4-2E1D-1D87-6D53-4A675B664CB9}"/>
              </a:ext>
            </a:extLst>
          </p:cNvPr>
          <p:cNvSpPr/>
          <p:nvPr/>
        </p:nvSpPr>
        <p:spPr>
          <a:xfrm flipV="1">
            <a:off x="11052454" y="170680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3348C53F-BEB9-A758-5377-99B933E60DDA}"/>
              </a:ext>
            </a:extLst>
          </p:cNvPr>
          <p:cNvSpPr/>
          <p:nvPr/>
        </p:nvSpPr>
        <p:spPr>
          <a:xfrm flipV="1">
            <a:off x="11097211" y="640507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A7137087-EA0F-67EF-8AA6-5841CCA12259}"/>
              </a:ext>
            </a:extLst>
          </p:cNvPr>
          <p:cNvSpPr/>
          <p:nvPr/>
        </p:nvSpPr>
        <p:spPr>
          <a:xfrm flipV="1">
            <a:off x="724179" y="200735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971A10E1-C89B-8295-838D-800FCB529386}"/>
              </a:ext>
            </a:extLst>
          </p:cNvPr>
          <p:cNvSpPr/>
          <p:nvPr/>
        </p:nvSpPr>
        <p:spPr>
          <a:xfrm flipV="1">
            <a:off x="9748936" y="302529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">
            <a:extLst>
              <a:ext uri="{FF2B5EF4-FFF2-40B4-BE49-F238E27FC236}">
                <a16:creationId xmlns:a16="http://schemas.microsoft.com/office/drawing/2014/main" xmlns="" id="{5EA505F3-DA7D-A78D-4E4D-FCE82CBB4622}"/>
              </a:ext>
            </a:extLst>
          </p:cNvPr>
          <p:cNvSpPr txBox="1">
            <a:spLocks/>
          </p:cNvSpPr>
          <p:nvPr/>
        </p:nvSpPr>
        <p:spPr>
          <a:xfrm>
            <a:off x="882371" y="398818"/>
            <a:ext cx="7289208" cy="1041400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Пример использования модуля</a:t>
            </a:r>
            <a:endParaRPr lang="en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3789FE0F-2590-62D1-FED2-078DDAF7AAD8}"/>
              </a:ext>
            </a:extLst>
          </p:cNvPr>
          <p:cNvSpPr/>
          <p:nvPr/>
        </p:nvSpPr>
        <p:spPr>
          <a:xfrm flipV="1">
            <a:off x="363560" y="6246878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4EF49434-AA00-4462-8754-F53600932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37" y="1389742"/>
            <a:ext cx="8339737" cy="5559825"/>
          </a:xfrm>
          <a:prstGeom prst="rect">
            <a:avLst/>
          </a:prstGeom>
        </p:spPr>
      </p:pic>
      <p:sp>
        <p:nvSpPr>
          <p:cNvPr id="6" name="Полилиния: фигура 10">
            <a:extLst>
              <a:ext uri="{FF2B5EF4-FFF2-40B4-BE49-F238E27FC236}">
                <a16:creationId xmlns:a16="http://schemas.microsoft.com/office/drawing/2014/main" xmlns="" id="{43470C73-7158-9077-4EA5-C42415672BA4}"/>
              </a:ext>
            </a:extLst>
          </p:cNvPr>
          <p:cNvSpPr/>
          <p:nvPr/>
        </p:nvSpPr>
        <p:spPr>
          <a:xfrm>
            <a:off x="4591050" y="-571500"/>
            <a:ext cx="7886700" cy="7772400"/>
          </a:xfrm>
          <a:custGeom>
            <a:avLst/>
            <a:gdLst>
              <a:gd name="connsiteX0" fmla="*/ 0 w 7886700"/>
              <a:gd name="connsiteY0" fmla="*/ 0 h 7772400"/>
              <a:gd name="connsiteX1" fmla="*/ 1504950 w 7886700"/>
              <a:gd name="connsiteY1" fmla="*/ 647700 h 7772400"/>
              <a:gd name="connsiteX2" fmla="*/ 3314700 w 7886700"/>
              <a:gd name="connsiteY2" fmla="*/ 1314450 h 7772400"/>
              <a:gd name="connsiteX3" fmla="*/ 4591050 w 7886700"/>
              <a:gd name="connsiteY3" fmla="*/ 1485900 h 7772400"/>
              <a:gd name="connsiteX4" fmla="*/ 6076950 w 7886700"/>
              <a:gd name="connsiteY4" fmla="*/ 1771650 h 7772400"/>
              <a:gd name="connsiteX5" fmla="*/ 7029450 w 7886700"/>
              <a:gd name="connsiteY5" fmla="*/ 2381250 h 7772400"/>
              <a:gd name="connsiteX6" fmla="*/ 7467600 w 7886700"/>
              <a:gd name="connsiteY6" fmla="*/ 4133850 h 7772400"/>
              <a:gd name="connsiteX7" fmla="*/ 7886700 w 7886700"/>
              <a:gd name="connsiteY7" fmla="*/ 5276850 h 7772400"/>
              <a:gd name="connsiteX8" fmla="*/ 7467600 w 7886700"/>
              <a:gd name="connsiteY8" fmla="*/ 7200900 h 7772400"/>
              <a:gd name="connsiteX9" fmla="*/ 5657850 w 7886700"/>
              <a:gd name="connsiteY9" fmla="*/ 7162800 h 7772400"/>
              <a:gd name="connsiteX10" fmla="*/ 4076700 w 7886700"/>
              <a:gd name="connsiteY10" fmla="*/ 7772400 h 777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886700" h="7772400">
                <a:moveTo>
                  <a:pt x="0" y="0"/>
                </a:moveTo>
                <a:cubicBezTo>
                  <a:pt x="476250" y="214312"/>
                  <a:pt x="952500" y="428625"/>
                  <a:pt x="1504950" y="647700"/>
                </a:cubicBezTo>
                <a:cubicBezTo>
                  <a:pt x="2057400" y="866775"/>
                  <a:pt x="2800350" y="1174750"/>
                  <a:pt x="3314700" y="1314450"/>
                </a:cubicBezTo>
                <a:cubicBezTo>
                  <a:pt x="3829050" y="1454150"/>
                  <a:pt x="4130675" y="1409700"/>
                  <a:pt x="4591050" y="1485900"/>
                </a:cubicBezTo>
                <a:cubicBezTo>
                  <a:pt x="5051425" y="1562100"/>
                  <a:pt x="5670550" y="1622425"/>
                  <a:pt x="6076950" y="1771650"/>
                </a:cubicBezTo>
                <a:cubicBezTo>
                  <a:pt x="6483350" y="1920875"/>
                  <a:pt x="6797675" y="1987550"/>
                  <a:pt x="7029450" y="2381250"/>
                </a:cubicBezTo>
                <a:cubicBezTo>
                  <a:pt x="7261225" y="2774950"/>
                  <a:pt x="7324725" y="3651250"/>
                  <a:pt x="7467600" y="4133850"/>
                </a:cubicBezTo>
                <a:cubicBezTo>
                  <a:pt x="7610475" y="4616450"/>
                  <a:pt x="7886700" y="4765675"/>
                  <a:pt x="7886700" y="5276850"/>
                </a:cubicBezTo>
                <a:cubicBezTo>
                  <a:pt x="7886700" y="5788025"/>
                  <a:pt x="7839075" y="6886575"/>
                  <a:pt x="7467600" y="7200900"/>
                </a:cubicBezTo>
                <a:cubicBezTo>
                  <a:pt x="7096125" y="7515225"/>
                  <a:pt x="6223000" y="7067550"/>
                  <a:pt x="5657850" y="7162800"/>
                </a:cubicBezTo>
                <a:cubicBezTo>
                  <a:pt x="5092700" y="7258050"/>
                  <a:pt x="4584700" y="7515225"/>
                  <a:pt x="4076700" y="777240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xmlns="" id="{02030D9A-1988-4F78-BF0C-5849582B2447}"/>
                  </a:ext>
                </a:extLst>
              </p14:cNvPr>
              <p14:cNvContentPartPr/>
              <p14:nvPr/>
            </p14:nvContentPartPr>
            <p14:xfrm>
              <a:off x="1894029" y="4005429"/>
              <a:ext cx="1790640" cy="33840"/>
            </p14:xfrm>
          </p:contentPart>
        </mc:Choice>
        <mc:Fallback xmlns=""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02030D9A-1988-4F78-BF0C-5849582B244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0389" y="3897429"/>
                <a:ext cx="189828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xmlns="" id="{585F5B24-2B2C-4475-A453-3BD1E5561AB2}"/>
                  </a:ext>
                </a:extLst>
              </p14:cNvPr>
              <p14:cNvContentPartPr/>
              <p14:nvPr/>
            </p14:nvContentPartPr>
            <p14:xfrm>
              <a:off x="2046309" y="4264269"/>
              <a:ext cx="6312960" cy="136080"/>
            </p14:xfrm>
          </p:contentPart>
        </mc:Choice>
        <mc:Fallback xmlns=""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585F5B24-2B2C-4475-A453-3BD1E5561AB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92309" y="4156629"/>
                <a:ext cx="6420600" cy="35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xmlns="" id="{765D6B3B-BB62-4427-A544-CC3318211E82}"/>
                  </a:ext>
                </a:extLst>
              </p14:cNvPr>
              <p14:cNvContentPartPr/>
              <p14:nvPr/>
            </p14:nvContentPartPr>
            <p14:xfrm>
              <a:off x="2220549" y="4581789"/>
              <a:ext cx="2034720" cy="23760"/>
            </p14:xfrm>
          </p:contentPart>
        </mc:Choice>
        <mc:Fallback xmlns=""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765D6B3B-BB62-4427-A544-CC3318211E8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6909" y="4474149"/>
                <a:ext cx="21423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9">
            <p14:nvContentPartPr>
              <p14:cNvPr id="35" name="Рукописный ввод 34">
                <a:extLst>
                  <a:ext uri="{FF2B5EF4-FFF2-40B4-BE49-F238E27FC236}">
                    <a16:creationId xmlns:a16="http://schemas.microsoft.com/office/drawing/2014/main" id="{7C01EF8A-0B10-4B43-B0FE-27119303D23F}"/>
                  </a:ext>
                </a:extLst>
              </p14:cNvPr>
              <p14:cNvContentPartPr/>
              <p14:nvPr/>
            </p14:nvContentPartPr>
            <p14:xfrm>
              <a:off x="3037029" y="-838011"/>
              <a:ext cx="360" cy="360"/>
            </p14:xfrm>
          </p:contentPart>
        </mc:Choice>
        <mc:Fallback>
          <p:pic>
            <p:nvPicPr>
              <p:cNvPr id="35" name="Рукописный ввод 34">
                <a:extLst>
                  <a:ext uri="{FF2B5EF4-FFF2-40B4-BE49-F238E27FC236}">
                    <a16:creationId xmlns:a16="http://schemas.microsoft.com/office/drawing/2014/main" xmlns="" id="{7C01EF8A-0B10-4B43-B0FE-27119303D2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19029" y="-946011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1">
            <p14:nvContentPartPr>
              <p14:cNvPr id="36" name="Рукописный ввод 35">
                <a:extLst>
                  <a:ext uri="{FF2B5EF4-FFF2-40B4-BE49-F238E27FC236}">
                    <a16:creationId xmlns:a16="http://schemas.microsoft.com/office/drawing/2014/main" id="{F0FA7CA5-836C-4B57-A24C-D155E1185BBF}"/>
                  </a:ext>
                </a:extLst>
              </p14:cNvPr>
              <p14:cNvContentPartPr/>
              <p14:nvPr/>
            </p14:nvContentPartPr>
            <p14:xfrm>
              <a:off x="2263749" y="-696583"/>
              <a:ext cx="360" cy="4680"/>
            </p14:xfrm>
          </p:contentPart>
        </mc:Choice>
        <mc:Fallback>
          <p:pic>
            <p:nvPicPr>
              <p:cNvPr id="36" name="Рукописный ввод 35">
                <a:extLst>
                  <a:ext uri="{FF2B5EF4-FFF2-40B4-BE49-F238E27FC236}">
                    <a16:creationId xmlns:a16="http://schemas.microsoft.com/office/drawing/2014/main" xmlns="" id="{F0FA7CA5-836C-4B57-A24C-D155E1185BB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246109" y="-804583"/>
                <a:ext cx="360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3">
            <p14:nvContentPartPr>
              <p14:cNvPr id="37" name="Рукописный ввод 36">
                <a:extLst>
                  <a:ext uri="{FF2B5EF4-FFF2-40B4-BE49-F238E27FC236}">
                    <a16:creationId xmlns:a16="http://schemas.microsoft.com/office/drawing/2014/main" id="{B740230B-0200-4FD6-99D3-2BF7F29C6589}"/>
                  </a:ext>
                </a:extLst>
              </p14:cNvPr>
              <p14:cNvContentPartPr/>
              <p14:nvPr/>
            </p14:nvContentPartPr>
            <p14:xfrm>
              <a:off x="8044629" y="-511903"/>
              <a:ext cx="360" cy="360"/>
            </p14:xfrm>
          </p:contentPart>
        </mc:Choice>
        <mc:Fallback>
          <p:pic>
            <p:nvPicPr>
              <p:cNvPr id="37" name="Рукописный ввод 36">
                <a:extLst>
                  <a:ext uri="{FF2B5EF4-FFF2-40B4-BE49-F238E27FC236}">
                    <a16:creationId xmlns:a16="http://schemas.microsoft.com/office/drawing/2014/main" xmlns="" id="{B740230B-0200-4FD6-99D3-2BF7F29C658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026629" y="-619903"/>
                <a:ext cx="36000" cy="21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1" name="Группа 40">
            <a:extLst>
              <a:ext uri="{FF2B5EF4-FFF2-40B4-BE49-F238E27FC236}">
                <a16:creationId xmlns:a16="http://schemas.microsoft.com/office/drawing/2014/main" xmlns="" id="{C108094C-1F1C-4A92-9805-2E293F4D509F}"/>
              </a:ext>
            </a:extLst>
          </p:cNvPr>
          <p:cNvGrpSpPr/>
          <p:nvPr/>
        </p:nvGrpSpPr>
        <p:grpSpPr>
          <a:xfrm>
            <a:off x="3483429" y="4365017"/>
            <a:ext cx="76320" cy="65520"/>
            <a:chOff x="3483429" y="4365017"/>
            <a:chExt cx="76320" cy="65520"/>
          </a:xfrm>
        </p:grpSpPr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15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9F1437F7-6C84-4905-B835-62E07EDD55F5}"/>
                    </a:ext>
                  </a:extLst>
                </p14:cNvPr>
                <p14:cNvContentPartPr/>
                <p14:nvPr/>
              </p14:nvContentPartPr>
              <p14:xfrm>
                <a:off x="3483429" y="4430177"/>
                <a:ext cx="360" cy="360"/>
              </p14:xfrm>
            </p:contentPart>
          </mc:Choice>
          <mc:Fallback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xmlns="" id="{9F1437F7-6C84-4905-B835-62E07EDD55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465429" y="4322177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ink="http://schemas.microsoft.com/office/drawing/2016/ink" xmlns:p14="http://schemas.microsoft.com/office/powerpoint/2010/main" xmlns="" Requires="p14 aink">
            <p:contentPart p14:bwMode="auto" r:id="rId17">
              <p14:nvContentPartPr>
                <p14:cNvPr id="40" name="Рукописный ввод 39">
                  <a:extLst>
                    <a:ext uri="{FF2B5EF4-FFF2-40B4-BE49-F238E27FC236}">
                      <a16:creationId xmlns:a16="http://schemas.microsoft.com/office/drawing/2014/main" id="{2EDBCC5E-DE99-446C-BB59-35F17B4D3B35}"/>
                    </a:ext>
                  </a:extLst>
                </p14:cNvPr>
                <p14:cNvContentPartPr/>
                <p14:nvPr/>
              </p14:nvContentPartPr>
              <p14:xfrm>
                <a:off x="3559389" y="4365017"/>
                <a:ext cx="360" cy="360"/>
              </p14:xfrm>
            </p:contentPart>
          </mc:Choice>
          <mc:Fallback>
            <p:pic>
              <p:nvPicPr>
                <p:cNvPr id="40" name="Рукописный ввод 39">
                  <a:extLst>
                    <a:ext uri="{FF2B5EF4-FFF2-40B4-BE49-F238E27FC236}">
                      <a16:creationId xmlns:a16="http://schemas.microsoft.com/office/drawing/2014/main" xmlns="" id="{2EDBCC5E-DE99-446C-BB59-35F17B4D3B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41749" y="4257377"/>
                  <a:ext cx="36000" cy="21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19">
            <p14:nvContentPartPr>
              <p14:cNvPr id="42" name="Рукописный ввод 41">
                <a:extLst>
                  <a:ext uri="{FF2B5EF4-FFF2-40B4-BE49-F238E27FC236}">
                    <a16:creationId xmlns:a16="http://schemas.microsoft.com/office/drawing/2014/main" id="{12591BD9-8660-4D3F-872D-B1153F28C474}"/>
                  </a:ext>
                </a:extLst>
              </p14:cNvPr>
              <p14:cNvContentPartPr/>
              <p14:nvPr/>
            </p14:nvContentPartPr>
            <p14:xfrm>
              <a:off x="3690069" y="4669937"/>
              <a:ext cx="360" cy="11160"/>
            </p14:xfrm>
          </p:contentPart>
        </mc:Choice>
        <mc:Fallback>
          <p:pic>
            <p:nvPicPr>
              <p:cNvPr id="42" name="Рукописный ввод 41">
                <a:extLst>
                  <a:ext uri="{FF2B5EF4-FFF2-40B4-BE49-F238E27FC236}">
                    <a16:creationId xmlns:a16="http://schemas.microsoft.com/office/drawing/2014/main" xmlns="" id="{12591BD9-8660-4D3F-872D-B1153F28C474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672069" y="4562297"/>
                <a:ext cx="3600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21">
            <p14:nvContentPartPr>
              <p14:cNvPr id="43" name="Рукописный ввод 42">
                <a:extLst>
                  <a:ext uri="{FF2B5EF4-FFF2-40B4-BE49-F238E27FC236}">
                    <a16:creationId xmlns:a16="http://schemas.microsoft.com/office/drawing/2014/main" id="{3DB4505E-0E57-4C61-89CC-30DBAA1BFC6E}"/>
                  </a:ext>
                </a:extLst>
              </p14:cNvPr>
              <p14:cNvContentPartPr/>
              <p14:nvPr/>
            </p14:nvContentPartPr>
            <p14:xfrm>
              <a:off x="3657309" y="4528457"/>
              <a:ext cx="360" cy="360"/>
            </p14:xfrm>
          </p:contentPart>
        </mc:Choice>
        <mc:Fallback>
          <p:pic>
            <p:nvPicPr>
              <p:cNvPr id="43" name="Рукописный ввод 42">
                <a:extLst>
                  <a:ext uri="{FF2B5EF4-FFF2-40B4-BE49-F238E27FC236}">
                    <a16:creationId xmlns:a16="http://schemas.microsoft.com/office/drawing/2014/main" xmlns="" id="{3DB4505E-0E57-4C61-89CC-30DBAA1BFC6E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639669" y="4420457"/>
                <a:ext cx="36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23">
            <p14:nvContentPartPr>
              <p14:cNvPr id="44" name="Рукописный ввод 43">
                <a:extLst>
                  <a:ext uri="{FF2B5EF4-FFF2-40B4-BE49-F238E27FC236}">
                    <a16:creationId xmlns:a16="http://schemas.microsoft.com/office/drawing/2014/main" id="{8E28C5E5-6078-4CF7-B67F-0063F0ED532D}"/>
                  </a:ext>
                </a:extLst>
              </p14:cNvPr>
              <p14:cNvContentPartPr/>
              <p14:nvPr/>
            </p14:nvContentPartPr>
            <p14:xfrm>
              <a:off x="3178509" y="3755537"/>
              <a:ext cx="360" cy="11520"/>
            </p14:xfrm>
          </p:contentPart>
        </mc:Choice>
        <mc:Fallback>
          <p:pic>
            <p:nvPicPr>
              <p:cNvPr id="44" name="Рукописный ввод 43">
                <a:extLst>
                  <a:ext uri="{FF2B5EF4-FFF2-40B4-BE49-F238E27FC236}">
                    <a16:creationId xmlns:a16="http://schemas.microsoft.com/office/drawing/2014/main" xmlns="" id="{8E28C5E5-6078-4CF7-B67F-0063F0ED532D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160869" y="3647537"/>
                <a:ext cx="360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ink="http://schemas.microsoft.com/office/drawing/2016/ink" xmlns:p14="http://schemas.microsoft.com/office/powerpoint/2010/main" xmlns="" Requires="p14 aink">
          <p:contentPart p14:bwMode="auto" r:id="rId25">
            <p14:nvContentPartPr>
              <p14:cNvPr id="45" name="Рукописный ввод 44">
                <a:extLst>
                  <a:ext uri="{FF2B5EF4-FFF2-40B4-BE49-F238E27FC236}">
                    <a16:creationId xmlns:a16="http://schemas.microsoft.com/office/drawing/2014/main" id="{CFA1EC69-A2D5-46BF-9898-843CB65E50A6}"/>
                  </a:ext>
                </a:extLst>
              </p14:cNvPr>
              <p14:cNvContentPartPr/>
              <p14:nvPr/>
            </p14:nvContentPartPr>
            <p14:xfrm>
              <a:off x="3178509" y="4070897"/>
              <a:ext cx="360" cy="360"/>
            </p14:xfrm>
          </p:contentPart>
        </mc:Choice>
        <mc:Fallback>
          <p:pic>
            <p:nvPicPr>
              <p:cNvPr id="45" name="Рукописный ввод 44">
                <a:extLst>
                  <a:ext uri="{FF2B5EF4-FFF2-40B4-BE49-F238E27FC236}">
                    <a16:creationId xmlns:a16="http://schemas.microsoft.com/office/drawing/2014/main" xmlns="" id="{CFA1EC69-A2D5-46BF-9898-843CB65E50A6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3160869" y="3963257"/>
                <a:ext cx="36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3881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39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0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4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7" presetClass="emph" presetSubtype="0" repeatCount="indefinite" fill="remove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5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5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6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7" presetClass="emph" presetSubtype="0" repeatCount="indefinite" fill="remove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indefinite" fill="remove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7" presetClass="emp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19" grpId="0" animBg="1"/>
      <p:bldP spid="19" grpId="1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олилиния: фигура 16">
            <a:extLst>
              <a:ext uri="{FF2B5EF4-FFF2-40B4-BE49-F238E27FC236}">
                <a16:creationId xmlns:a16="http://schemas.microsoft.com/office/drawing/2014/main" xmlns="" id="{F3DCC530-DD8A-BAED-968E-AC482C5B3FFC}"/>
              </a:ext>
            </a:extLst>
          </p:cNvPr>
          <p:cNvSpPr/>
          <p:nvPr/>
        </p:nvSpPr>
        <p:spPr>
          <a:xfrm>
            <a:off x="1037208" y="5502962"/>
            <a:ext cx="5143500" cy="299896"/>
          </a:xfrm>
          <a:custGeom>
            <a:avLst/>
            <a:gdLst>
              <a:gd name="connsiteX0" fmla="*/ 0 w 5143500"/>
              <a:gd name="connsiteY0" fmla="*/ 42832 h 329734"/>
              <a:gd name="connsiteX1" fmla="*/ 723900 w 5143500"/>
              <a:gd name="connsiteY1" fmla="*/ 328582 h 329734"/>
              <a:gd name="connsiteX2" fmla="*/ 2647950 w 5143500"/>
              <a:gd name="connsiteY2" fmla="*/ 138082 h 329734"/>
              <a:gd name="connsiteX3" fmla="*/ 3695700 w 5143500"/>
              <a:gd name="connsiteY3" fmla="*/ 4732 h 329734"/>
              <a:gd name="connsiteX4" fmla="*/ 5143500 w 5143500"/>
              <a:gd name="connsiteY4" fmla="*/ 309532 h 329734"/>
              <a:gd name="connsiteX0" fmla="*/ 0 w 5143500"/>
              <a:gd name="connsiteY0" fmla="*/ 6237 h 293097"/>
              <a:gd name="connsiteX1" fmla="*/ 723900 w 5143500"/>
              <a:gd name="connsiteY1" fmla="*/ 291987 h 293097"/>
              <a:gd name="connsiteX2" fmla="*/ 2647950 w 5143500"/>
              <a:gd name="connsiteY2" fmla="*/ 101487 h 293097"/>
              <a:gd name="connsiteX3" fmla="*/ 3705225 w 5143500"/>
              <a:gd name="connsiteY3" fmla="*/ 6237 h 293097"/>
              <a:gd name="connsiteX4" fmla="*/ 5143500 w 5143500"/>
              <a:gd name="connsiteY4" fmla="*/ 272937 h 293097"/>
              <a:gd name="connsiteX0" fmla="*/ 0 w 5143500"/>
              <a:gd name="connsiteY0" fmla="*/ 6100 h 278531"/>
              <a:gd name="connsiteX1" fmla="*/ 665843 w 5143500"/>
              <a:gd name="connsiteY1" fmla="*/ 277336 h 278531"/>
              <a:gd name="connsiteX2" fmla="*/ 2647950 w 5143500"/>
              <a:gd name="connsiteY2" fmla="*/ 101350 h 278531"/>
              <a:gd name="connsiteX3" fmla="*/ 3705225 w 5143500"/>
              <a:gd name="connsiteY3" fmla="*/ 6100 h 278531"/>
              <a:gd name="connsiteX4" fmla="*/ 5143500 w 5143500"/>
              <a:gd name="connsiteY4" fmla="*/ 272800 h 278531"/>
              <a:gd name="connsiteX0" fmla="*/ 0 w 5143500"/>
              <a:gd name="connsiteY0" fmla="*/ 19968 h 292417"/>
              <a:gd name="connsiteX1" fmla="*/ 665843 w 5143500"/>
              <a:gd name="connsiteY1" fmla="*/ 291204 h 292417"/>
              <a:gd name="connsiteX2" fmla="*/ 2647950 w 5143500"/>
              <a:gd name="connsiteY2" fmla="*/ 115218 h 292417"/>
              <a:gd name="connsiteX3" fmla="*/ 3850368 w 5143500"/>
              <a:gd name="connsiteY3" fmla="*/ 5453 h 292417"/>
              <a:gd name="connsiteX4" fmla="*/ 5143500 w 5143500"/>
              <a:gd name="connsiteY4" fmla="*/ 286668 h 292417"/>
              <a:gd name="connsiteX0" fmla="*/ 0 w 5143500"/>
              <a:gd name="connsiteY0" fmla="*/ 20284 h 292638"/>
              <a:gd name="connsiteX1" fmla="*/ 665843 w 5143500"/>
              <a:gd name="connsiteY1" fmla="*/ 291520 h 292638"/>
              <a:gd name="connsiteX2" fmla="*/ 2651125 w 5143500"/>
              <a:gd name="connsiteY2" fmla="*/ 112359 h 292638"/>
              <a:gd name="connsiteX3" fmla="*/ 3850368 w 5143500"/>
              <a:gd name="connsiteY3" fmla="*/ 5769 h 292638"/>
              <a:gd name="connsiteX4" fmla="*/ 5143500 w 5143500"/>
              <a:gd name="connsiteY4" fmla="*/ 286984 h 292638"/>
              <a:gd name="connsiteX0" fmla="*/ 0 w 5143500"/>
              <a:gd name="connsiteY0" fmla="*/ 26718 h 299896"/>
              <a:gd name="connsiteX1" fmla="*/ 665843 w 5143500"/>
              <a:gd name="connsiteY1" fmla="*/ 297954 h 299896"/>
              <a:gd name="connsiteX2" fmla="*/ 2651125 w 5143500"/>
              <a:gd name="connsiteY2" fmla="*/ 118793 h 299896"/>
              <a:gd name="connsiteX3" fmla="*/ 3850368 w 5143500"/>
              <a:gd name="connsiteY3" fmla="*/ 12203 h 299896"/>
              <a:gd name="connsiteX4" fmla="*/ 5143500 w 5143500"/>
              <a:gd name="connsiteY4" fmla="*/ 293418 h 29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0" h="299896">
                <a:moveTo>
                  <a:pt x="0" y="26718"/>
                </a:moveTo>
                <a:cubicBezTo>
                  <a:pt x="141287" y="161655"/>
                  <a:pt x="223989" y="282608"/>
                  <a:pt x="665843" y="297954"/>
                </a:cubicBezTo>
                <a:cubicBezTo>
                  <a:pt x="1107697" y="313300"/>
                  <a:pt x="1952096" y="236268"/>
                  <a:pt x="2651125" y="118793"/>
                </a:cubicBezTo>
                <a:cubicBezTo>
                  <a:pt x="3350154" y="1318"/>
                  <a:pt x="3434972" y="-16901"/>
                  <a:pt x="3850368" y="12203"/>
                </a:cubicBezTo>
                <a:cubicBezTo>
                  <a:pt x="4265764" y="41307"/>
                  <a:pt x="4627562" y="155305"/>
                  <a:pt x="5143500" y="293418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1258B6"/>
              </a:solidFill>
            </a:endParaRPr>
          </a:p>
        </p:txBody>
      </p:sp>
      <p:sp>
        <p:nvSpPr>
          <p:cNvPr id="43" name="Полилиния: фигура 50">
            <a:extLst>
              <a:ext uri="{FF2B5EF4-FFF2-40B4-BE49-F238E27FC236}">
                <a16:creationId xmlns:a16="http://schemas.microsoft.com/office/drawing/2014/main" xmlns="" id="{17E94120-E6D0-1C1F-3B1F-4489771B925D}"/>
              </a:ext>
            </a:extLst>
          </p:cNvPr>
          <p:cNvSpPr/>
          <p:nvPr/>
        </p:nvSpPr>
        <p:spPr>
          <a:xfrm>
            <a:off x="5619750" y="-495299"/>
            <a:ext cx="6806456" cy="7493448"/>
          </a:xfrm>
          <a:custGeom>
            <a:avLst/>
            <a:gdLst>
              <a:gd name="connsiteX0" fmla="*/ 0 w 7525356"/>
              <a:gd name="connsiteY0" fmla="*/ 6381750 h 7362693"/>
              <a:gd name="connsiteX1" fmla="*/ 1581150 w 7525356"/>
              <a:gd name="connsiteY1" fmla="*/ 6743700 h 7362693"/>
              <a:gd name="connsiteX2" fmla="*/ 3162300 w 7525356"/>
              <a:gd name="connsiteY2" fmla="*/ 7353300 h 7362693"/>
              <a:gd name="connsiteX3" fmla="*/ 5486400 w 7525356"/>
              <a:gd name="connsiteY3" fmla="*/ 7105650 h 7362693"/>
              <a:gd name="connsiteX4" fmla="*/ 6819900 w 7525356"/>
              <a:gd name="connsiteY4" fmla="*/ 6991350 h 7362693"/>
              <a:gd name="connsiteX5" fmla="*/ 6991350 w 7525356"/>
              <a:gd name="connsiteY5" fmla="*/ 5467350 h 7362693"/>
              <a:gd name="connsiteX6" fmla="*/ 7524750 w 7525356"/>
              <a:gd name="connsiteY6" fmla="*/ 3600450 h 7362693"/>
              <a:gd name="connsiteX7" fmla="*/ 6877050 w 7525356"/>
              <a:gd name="connsiteY7" fmla="*/ 1828800 h 7362693"/>
              <a:gd name="connsiteX8" fmla="*/ 6267450 w 7525356"/>
              <a:gd name="connsiteY8" fmla="*/ 952500 h 7362693"/>
              <a:gd name="connsiteX9" fmla="*/ 4305300 w 7525356"/>
              <a:gd name="connsiteY9" fmla="*/ 0 h 7362693"/>
              <a:gd name="connsiteX0" fmla="*/ 0 w 7528674"/>
              <a:gd name="connsiteY0" fmla="*/ 6381750 h 7362693"/>
              <a:gd name="connsiteX1" fmla="*/ 1581150 w 7528674"/>
              <a:gd name="connsiteY1" fmla="*/ 6743700 h 7362693"/>
              <a:gd name="connsiteX2" fmla="*/ 3162300 w 7528674"/>
              <a:gd name="connsiteY2" fmla="*/ 7353300 h 7362693"/>
              <a:gd name="connsiteX3" fmla="*/ 5486400 w 7528674"/>
              <a:gd name="connsiteY3" fmla="*/ 7105650 h 7362693"/>
              <a:gd name="connsiteX4" fmla="*/ 6819900 w 7528674"/>
              <a:gd name="connsiteY4" fmla="*/ 6991350 h 7362693"/>
              <a:gd name="connsiteX5" fmla="*/ 6991350 w 7528674"/>
              <a:gd name="connsiteY5" fmla="*/ 5467350 h 7362693"/>
              <a:gd name="connsiteX6" fmla="*/ 7524750 w 7528674"/>
              <a:gd name="connsiteY6" fmla="*/ 3600450 h 7362693"/>
              <a:gd name="connsiteX7" fmla="*/ 7181850 w 7528674"/>
              <a:gd name="connsiteY7" fmla="*/ 1466850 h 7362693"/>
              <a:gd name="connsiteX8" fmla="*/ 6267450 w 7528674"/>
              <a:gd name="connsiteY8" fmla="*/ 952500 h 7362693"/>
              <a:gd name="connsiteX9" fmla="*/ 4305300 w 7528674"/>
              <a:gd name="connsiteY9" fmla="*/ 0 h 7362693"/>
              <a:gd name="connsiteX0" fmla="*/ 0 w 7530356"/>
              <a:gd name="connsiteY0" fmla="*/ 6381750 h 7362693"/>
              <a:gd name="connsiteX1" fmla="*/ 1581150 w 7530356"/>
              <a:gd name="connsiteY1" fmla="*/ 6743700 h 7362693"/>
              <a:gd name="connsiteX2" fmla="*/ 3162300 w 7530356"/>
              <a:gd name="connsiteY2" fmla="*/ 7353300 h 7362693"/>
              <a:gd name="connsiteX3" fmla="*/ 5486400 w 7530356"/>
              <a:gd name="connsiteY3" fmla="*/ 7105650 h 7362693"/>
              <a:gd name="connsiteX4" fmla="*/ 6819900 w 7530356"/>
              <a:gd name="connsiteY4" fmla="*/ 6991350 h 7362693"/>
              <a:gd name="connsiteX5" fmla="*/ 6991350 w 7530356"/>
              <a:gd name="connsiteY5" fmla="*/ 5467350 h 7362693"/>
              <a:gd name="connsiteX6" fmla="*/ 7524750 w 7530356"/>
              <a:gd name="connsiteY6" fmla="*/ 3600450 h 7362693"/>
              <a:gd name="connsiteX7" fmla="*/ 7181850 w 7530356"/>
              <a:gd name="connsiteY7" fmla="*/ 1466850 h 7362693"/>
              <a:gd name="connsiteX8" fmla="*/ 5886450 w 7530356"/>
              <a:gd name="connsiteY8" fmla="*/ 628650 h 7362693"/>
              <a:gd name="connsiteX9" fmla="*/ 4305300 w 7530356"/>
              <a:gd name="connsiteY9" fmla="*/ 0 h 7362693"/>
              <a:gd name="connsiteX0" fmla="*/ 0 w 5949206"/>
              <a:gd name="connsiteY0" fmla="*/ 6743700 h 7362693"/>
              <a:gd name="connsiteX1" fmla="*/ 1581150 w 5949206"/>
              <a:gd name="connsiteY1" fmla="*/ 7353300 h 7362693"/>
              <a:gd name="connsiteX2" fmla="*/ 3905250 w 5949206"/>
              <a:gd name="connsiteY2" fmla="*/ 7105650 h 7362693"/>
              <a:gd name="connsiteX3" fmla="*/ 5238750 w 5949206"/>
              <a:gd name="connsiteY3" fmla="*/ 6991350 h 7362693"/>
              <a:gd name="connsiteX4" fmla="*/ 5410200 w 5949206"/>
              <a:gd name="connsiteY4" fmla="*/ 5467350 h 7362693"/>
              <a:gd name="connsiteX5" fmla="*/ 5943600 w 5949206"/>
              <a:gd name="connsiteY5" fmla="*/ 3600450 h 7362693"/>
              <a:gd name="connsiteX6" fmla="*/ 5600700 w 5949206"/>
              <a:gd name="connsiteY6" fmla="*/ 1466850 h 7362693"/>
              <a:gd name="connsiteX7" fmla="*/ 4305300 w 5949206"/>
              <a:gd name="connsiteY7" fmla="*/ 628650 h 7362693"/>
              <a:gd name="connsiteX8" fmla="*/ 2724150 w 5949206"/>
              <a:gd name="connsiteY8" fmla="*/ 0 h 7362693"/>
              <a:gd name="connsiteX0" fmla="*/ 0 w 4368056"/>
              <a:gd name="connsiteY0" fmla="*/ 7353300 h 7362693"/>
              <a:gd name="connsiteX1" fmla="*/ 2324100 w 4368056"/>
              <a:gd name="connsiteY1" fmla="*/ 7105650 h 7362693"/>
              <a:gd name="connsiteX2" fmla="*/ 3657600 w 4368056"/>
              <a:gd name="connsiteY2" fmla="*/ 6991350 h 7362693"/>
              <a:gd name="connsiteX3" fmla="*/ 3829050 w 4368056"/>
              <a:gd name="connsiteY3" fmla="*/ 5467350 h 7362693"/>
              <a:gd name="connsiteX4" fmla="*/ 4362450 w 4368056"/>
              <a:gd name="connsiteY4" fmla="*/ 3600450 h 7362693"/>
              <a:gd name="connsiteX5" fmla="*/ 4019550 w 4368056"/>
              <a:gd name="connsiteY5" fmla="*/ 1466850 h 7362693"/>
              <a:gd name="connsiteX6" fmla="*/ 2724150 w 4368056"/>
              <a:gd name="connsiteY6" fmla="*/ 628650 h 7362693"/>
              <a:gd name="connsiteX7" fmla="*/ 1143000 w 4368056"/>
              <a:gd name="connsiteY7" fmla="*/ 0 h 7362693"/>
              <a:gd name="connsiteX0" fmla="*/ 0 w 6806456"/>
              <a:gd name="connsiteY0" fmla="*/ 7486650 h 7493448"/>
              <a:gd name="connsiteX1" fmla="*/ 4762500 w 6806456"/>
              <a:gd name="connsiteY1" fmla="*/ 7105650 h 7493448"/>
              <a:gd name="connsiteX2" fmla="*/ 6096000 w 6806456"/>
              <a:gd name="connsiteY2" fmla="*/ 6991350 h 7493448"/>
              <a:gd name="connsiteX3" fmla="*/ 6267450 w 6806456"/>
              <a:gd name="connsiteY3" fmla="*/ 5467350 h 7493448"/>
              <a:gd name="connsiteX4" fmla="*/ 6800850 w 6806456"/>
              <a:gd name="connsiteY4" fmla="*/ 3600450 h 7493448"/>
              <a:gd name="connsiteX5" fmla="*/ 6457950 w 6806456"/>
              <a:gd name="connsiteY5" fmla="*/ 1466850 h 7493448"/>
              <a:gd name="connsiteX6" fmla="*/ 5162550 w 6806456"/>
              <a:gd name="connsiteY6" fmla="*/ 628650 h 7493448"/>
              <a:gd name="connsiteX7" fmla="*/ 3581400 w 6806456"/>
              <a:gd name="connsiteY7" fmla="*/ 0 h 7493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6456" h="7493448">
                <a:moveTo>
                  <a:pt x="0" y="7486650"/>
                </a:moveTo>
                <a:cubicBezTo>
                  <a:pt x="650875" y="7546975"/>
                  <a:pt x="3746500" y="7188200"/>
                  <a:pt x="4762500" y="7105650"/>
                </a:cubicBezTo>
                <a:cubicBezTo>
                  <a:pt x="5778500" y="7023100"/>
                  <a:pt x="5845175" y="7264400"/>
                  <a:pt x="6096000" y="6991350"/>
                </a:cubicBezTo>
                <a:cubicBezTo>
                  <a:pt x="6346825" y="6718300"/>
                  <a:pt x="6149975" y="6032500"/>
                  <a:pt x="6267450" y="5467350"/>
                </a:cubicBezTo>
                <a:cubicBezTo>
                  <a:pt x="6384925" y="4902200"/>
                  <a:pt x="6769100" y="4267200"/>
                  <a:pt x="6800850" y="3600450"/>
                </a:cubicBezTo>
                <a:cubicBezTo>
                  <a:pt x="6832600" y="2933700"/>
                  <a:pt x="6731000" y="1962150"/>
                  <a:pt x="6457950" y="1466850"/>
                </a:cubicBezTo>
                <a:cubicBezTo>
                  <a:pt x="6184900" y="971550"/>
                  <a:pt x="5641975" y="873125"/>
                  <a:pt x="5162550" y="628650"/>
                </a:cubicBezTo>
                <a:cubicBezTo>
                  <a:pt x="4683125" y="384175"/>
                  <a:pt x="4348162" y="323850"/>
                  <a:pt x="3581400" y="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олилиния: фигура 52">
            <a:extLst>
              <a:ext uri="{FF2B5EF4-FFF2-40B4-BE49-F238E27FC236}">
                <a16:creationId xmlns:a16="http://schemas.microsoft.com/office/drawing/2014/main" xmlns="" id="{6A4163D2-2B19-891B-3B6A-A9408068E08A}"/>
              </a:ext>
            </a:extLst>
          </p:cNvPr>
          <p:cNvSpPr/>
          <p:nvPr/>
        </p:nvSpPr>
        <p:spPr>
          <a:xfrm>
            <a:off x="6160832" y="-190500"/>
            <a:ext cx="6145468" cy="5657850"/>
          </a:xfrm>
          <a:custGeom>
            <a:avLst/>
            <a:gdLst>
              <a:gd name="connsiteX0" fmla="*/ 11368 w 5859718"/>
              <a:gd name="connsiteY0" fmla="*/ 0 h 3390900"/>
              <a:gd name="connsiteX1" fmla="*/ 87568 w 5859718"/>
              <a:gd name="connsiteY1" fmla="*/ 95250 h 3390900"/>
              <a:gd name="connsiteX2" fmla="*/ 659068 w 5859718"/>
              <a:gd name="connsiteY2" fmla="*/ 304800 h 3390900"/>
              <a:gd name="connsiteX3" fmla="*/ 2125918 w 5859718"/>
              <a:gd name="connsiteY3" fmla="*/ 304800 h 3390900"/>
              <a:gd name="connsiteX4" fmla="*/ 3878518 w 5859718"/>
              <a:gd name="connsiteY4" fmla="*/ 514350 h 3390900"/>
              <a:gd name="connsiteX5" fmla="*/ 5135818 w 5859718"/>
              <a:gd name="connsiteY5" fmla="*/ 361950 h 3390900"/>
              <a:gd name="connsiteX6" fmla="*/ 5802568 w 5859718"/>
              <a:gd name="connsiteY6" fmla="*/ 1066800 h 3390900"/>
              <a:gd name="connsiteX7" fmla="*/ 5764468 w 5859718"/>
              <a:gd name="connsiteY7" fmla="*/ 2286000 h 3390900"/>
              <a:gd name="connsiteX8" fmla="*/ 5859718 w 5859718"/>
              <a:gd name="connsiteY8" fmla="*/ 3390900 h 3390900"/>
              <a:gd name="connsiteX0" fmla="*/ 11368 w 6145468"/>
              <a:gd name="connsiteY0" fmla="*/ 0 h 5657850"/>
              <a:gd name="connsiteX1" fmla="*/ 87568 w 6145468"/>
              <a:gd name="connsiteY1" fmla="*/ 95250 h 5657850"/>
              <a:gd name="connsiteX2" fmla="*/ 659068 w 6145468"/>
              <a:gd name="connsiteY2" fmla="*/ 304800 h 5657850"/>
              <a:gd name="connsiteX3" fmla="*/ 2125918 w 6145468"/>
              <a:gd name="connsiteY3" fmla="*/ 304800 h 5657850"/>
              <a:gd name="connsiteX4" fmla="*/ 3878518 w 6145468"/>
              <a:gd name="connsiteY4" fmla="*/ 514350 h 5657850"/>
              <a:gd name="connsiteX5" fmla="*/ 5135818 w 6145468"/>
              <a:gd name="connsiteY5" fmla="*/ 361950 h 5657850"/>
              <a:gd name="connsiteX6" fmla="*/ 5802568 w 6145468"/>
              <a:gd name="connsiteY6" fmla="*/ 1066800 h 5657850"/>
              <a:gd name="connsiteX7" fmla="*/ 5764468 w 6145468"/>
              <a:gd name="connsiteY7" fmla="*/ 2286000 h 5657850"/>
              <a:gd name="connsiteX8" fmla="*/ 6145468 w 6145468"/>
              <a:gd name="connsiteY8" fmla="*/ 5657850 h 5657850"/>
              <a:gd name="connsiteX0" fmla="*/ 11368 w 6145468"/>
              <a:gd name="connsiteY0" fmla="*/ 0 h 5657850"/>
              <a:gd name="connsiteX1" fmla="*/ 87568 w 6145468"/>
              <a:gd name="connsiteY1" fmla="*/ 95250 h 5657850"/>
              <a:gd name="connsiteX2" fmla="*/ 659068 w 6145468"/>
              <a:gd name="connsiteY2" fmla="*/ 304800 h 5657850"/>
              <a:gd name="connsiteX3" fmla="*/ 2125918 w 6145468"/>
              <a:gd name="connsiteY3" fmla="*/ 304800 h 5657850"/>
              <a:gd name="connsiteX4" fmla="*/ 3878518 w 6145468"/>
              <a:gd name="connsiteY4" fmla="*/ 514350 h 5657850"/>
              <a:gd name="connsiteX5" fmla="*/ 5135818 w 6145468"/>
              <a:gd name="connsiteY5" fmla="*/ 361950 h 5657850"/>
              <a:gd name="connsiteX6" fmla="*/ 5802568 w 6145468"/>
              <a:gd name="connsiteY6" fmla="*/ 1066800 h 5657850"/>
              <a:gd name="connsiteX7" fmla="*/ 5764468 w 6145468"/>
              <a:gd name="connsiteY7" fmla="*/ 2286000 h 5657850"/>
              <a:gd name="connsiteX8" fmla="*/ 6145468 w 6145468"/>
              <a:gd name="connsiteY8" fmla="*/ 5657850 h 5657850"/>
              <a:gd name="connsiteX0" fmla="*/ 11368 w 6145468"/>
              <a:gd name="connsiteY0" fmla="*/ 0 h 5657850"/>
              <a:gd name="connsiteX1" fmla="*/ 87568 w 6145468"/>
              <a:gd name="connsiteY1" fmla="*/ 95250 h 5657850"/>
              <a:gd name="connsiteX2" fmla="*/ 659068 w 6145468"/>
              <a:gd name="connsiteY2" fmla="*/ 304800 h 5657850"/>
              <a:gd name="connsiteX3" fmla="*/ 2125918 w 6145468"/>
              <a:gd name="connsiteY3" fmla="*/ 304800 h 5657850"/>
              <a:gd name="connsiteX4" fmla="*/ 3878518 w 6145468"/>
              <a:gd name="connsiteY4" fmla="*/ 514350 h 5657850"/>
              <a:gd name="connsiteX5" fmla="*/ 5135818 w 6145468"/>
              <a:gd name="connsiteY5" fmla="*/ 361950 h 5657850"/>
              <a:gd name="connsiteX6" fmla="*/ 6107368 w 6145468"/>
              <a:gd name="connsiteY6" fmla="*/ 685800 h 5657850"/>
              <a:gd name="connsiteX7" fmla="*/ 5764468 w 6145468"/>
              <a:gd name="connsiteY7" fmla="*/ 2286000 h 5657850"/>
              <a:gd name="connsiteX8" fmla="*/ 6145468 w 6145468"/>
              <a:gd name="connsiteY8" fmla="*/ 5657850 h 565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145468" h="5657850">
                <a:moveTo>
                  <a:pt x="11368" y="0"/>
                </a:moveTo>
                <a:cubicBezTo>
                  <a:pt x="-4507" y="22225"/>
                  <a:pt x="-20382" y="44450"/>
                  <a:pt x="87568" y="95250"/>
                </a:cubicBezTo>
                <a:cubicBezTo>
                  <a:pt x="195518" y="146050"/>
                  <a:pt x="319343" y="269875"/>
                  <a:pt x="659068" y="304800"/>
                </a:cubicBezTo>
                <a:cubicBezTo>
                  <a:pt x="998793" y="339725"/>
                  <a:pt x="1589343" y="269875"/>
                  <a:pt x="2125918" y="304800"/>
                </a:cubicBezTo>
                <a:cubicBezTo>
                  <a:pt x="2662493" y="339725"/>
                  <a:pt x="3376868" y="504825"/>
                  <a:pt x="3878518" y="514350"/>
                </a:cubicBezTo>
                <a:cubicBezTo>
                  <a:pt x="4380168" y="523875"/>
                  <a:pt x="4764343" y="333375"/>
                  <a:pt x="5135818" y="361950"/>
                </a:cubicBezTo>
                <a:cubicBezTo>
                  <a:pt x="5507293" y="390525"/>
                  <a:pt x="6002593" y="365125"/>
                  <a:pt x="6107368" y="685800"/>
                </a:cubicBezTo>
                <a:cubicBezTo>
                  <a:pt x="6212143" y="1006475"/>
                  <a:pt x="5758118" y="1457325"/>
                  <a:pt x="5764468" y="2286000"/>
                </a:cubicBezTo>
                <a:cubicBezTo>
                  <a:pt x="5770818" y="3114675"/>
                  <a:pt x="5885118" y="4835525"/>
                  <a:pt x="6145468" y="565785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Полилиния: фигура 53">
            <a:extLst>
              <a:ext uri="{FF2B5EF4-FFF2-40B4-BE49-F238E27FC236}">
                <a16:creationId xmlns:a16="http://schemas.microsoft.com/office/drawing/2014/main" xmlns="" id="{60D96BA7-141D-DFB4-4526-0DF1209B0D44}"/>
              </a:ext>
            </a:extLst>
          </p:cNvPr>
          <p:cNvSpPr/>
          <p:nvPr/>
        </p:nvSpPr>
        <p:spPr>
          <a:xfrm>
            <a:off x="-514350" y="3505200"/>
            <a:ext cx="971550" cy="2057400"/>
          </a:xfrm>
          <a:custGeom>
            <a:avLst/>
            <a:gdLst>
              <a:gd name="connsiteX0" fmla="*/ 0 w 975783"/>
              <a:gd name="connsiteY0" fmla="*/ 0 h 2057400"/>
              <a:gd name="connsiteX1" fmla="*/ 666750 w 975783"/>
              <a:gd name="connsiteY1" fmla="*/ 952500 h 2057400"/>
              <a:gd name="connsiteX2" fmla="*/ 933450 w 975783"/>
              <a:gd name="connsiteY2" fmla="*/ 1657350 h 2057400"/>
              <a:gd name="connsiteX3" fmla="*/ 971550 w 975783"/>
              <a:gd name="connsiteY3" fmla="*/ 2057400 h 2057400"/>
              <a:gd name="connsiteX0" fmla="*/ 0 w 971550"/>
              <a:gd name="connsiteY0" fmla="*/ 0 h 2057400"/>
              <a:gd name="connsiteX1" fmla="*/ 666750 w 971550"/>
              <a:gd name="connsiteY1" fmla="*/ 952500 h 2057400"/>
              <a:gd name="connsiteX2" fmla="*/ 971550 w 971550"/>
              <a:gd name="connsiteY2" fmla="*/ 2057400 h 2057400"/>
              <a:gd name="connsiteX0" fmla="*/ 0 w 971550"/>
              <a:gd name="connsiteY0" fmla="*/ 0 h 2057400"/>
              <a:gd name="connsiteX1" fmla="*/ 666750 w 971550"/>
              <a:gd name="connsiteY1" fmla="*/ 952500 h 2057400"/>
              <a:gd name="connsiteX2" fmla="*/ 971550 w 971550"/>
              <a:gd name="connsiteY2" fmla="*/ 2057400 h 205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550" h="2057400">
                <a:moveTo>
                  <a:pt x="0" y="0"/>
                </a:moveTo>
                <a:cubicBezTo>
                  <a:pt x="255587" y="338137"/>
                  <a:pt x="333375" y="476250"/>
                  <a:pt x="666750" y="952500"/>
                </a:cubicBezTo>
                <a:cubicBezTo>
                  <a:pt x="1000125" y="1428750"/>
                  <a:pt x="908050" y="1827213"/>
                  <a:pt x="971550" y="205740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xmlns="" id="{2E30D42A-19D3-03F1-9642-5F6F57BDAB4C}"/>
              </a:ext>
            </a:extLst>
          </p:cNvPr>
          <p:cNvSpPr/>
          <p:nvPr/>
        </p:nvSpPr>
        <p:spPr>
          <a:xfrm rot="7560883" flipV="1">
            <a:off x="11639229" y="1021345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xmlns="" id="{7BF0B138-58AB-D031-35B6-1C82989A5696}"/>
              </a:ext>
            </a:extLst>
          </p:cNvPr>
          <p:cNvSpPr/>
          <p:nvPr/>
        </p:nvSpPr>
        <p:spPr>
          <a:xfrm rot="7560883" flipV="1">
            <a:off x="2228468" y="6219749"/>
            <a:ext cx="213597" cy="21359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xmlns="" id="{F8434B01-C4A0-DF76-A64C-346365BAC1F8}"/>
              </a:ext>
            </a:extLst>
          </p:cNvPr>
          <p:cNvSpPr/>
          <p:nvPr/>
        </p:nvSpPr>
        <p:spPr>
          <a:xfrm flipV="1">
            <a:off x="488041" y="5856423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xmlns="" id="{D0758F75-001F-56CF-7138-168D8C7A59E9}"/>
              </a:ext>
            </a:extLst>
          </p:cNvPr>
          <p:cNvSpPr/>
          <p:nvPr/>
        </p:nvSpPr>
        <p:spPr>
          <a:xfrm flipV="1">
            <a:off x="11950139" y="5530315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xmlns="" id="{FE936D97-0A8B-7FCF-D223-69D16982A109}"/>
              </a:ext>
            </a:extLst>
          </p:cNvPr>
          <p:cNvSpPr/>
          <p:nvPr/>
        </p:nvSpPr>
        <p:spPr>
          <a:xfrm flipV="1">
            <a:off x="8152356" y="269608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xmlns="" id="{508BE43D-3502-5F37-A8BA-C978AFA8E3BA}"/>
              </a:ext>
            </a:extLst>
          </p:cNvPr>
          <p:cNvSpPr/>
          <p:nvPr/>
        </p:nvSpPr>
        <p:spPr>
          <a:xfrm flipV="1">
            <a:off x="6168947" y="182762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xmlns="" id="{614B7D7E-682F-C7F8-EFF4-7DB519B2D09E}"/>
              </a:ext>
            </a:extLst>
          </p:cNvPr>
          <p:cNvSpPr/>
          <p:nvPr/>
        </p:nvSpPr>
        <p:spPr>
          <a:xfrm flipV="1">
            <a:off x="3450766" y="653819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xmlns="" id="{59298B62-D35D-4FBF-D0BD-8D8A65EB7380}"/>
              </a:ext>
            </a:extLst>
          </p:cNvPr>
          <p:cNvSpPr/>
          <p:nvPr/>
        </p:nvSpPr>
        <p:spPr>
          <a:xfrm flipV="1">
            <a:off x="6325439" y="5841275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xmlns="" id="{6DD1C031-4732-63AA-7EF4-603EF7341D04}"/>
              </a:ext>
            </a:extLst>
          </p:cNvPr>
          <p:cNvSpPr/>
          <p:nvPr/>
        </p:nvSpPr>
        <p:spPr>
          <a:xfrm flipV="1">
            <a:off x="1656782" y="6326547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xmlns="" id="{560B694D-40AD-2DAA-5CA2-5E8505BE8040}"/>
              </a:ext>
            </a:extLst>
          </p:cNvPr>
          <p:cNvSpPr/>
          <p:nvPr/>
        </p:nvSpPr>
        <p:spPr>
          <a:xfrm rot="7560883" flipV="1">
            <a:off x="10587724" y="6167627"/>
            <a:ext cx="264607" cy="26460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Овал 58">
            <a:extLst>
              <a:ext uri="{FF2B5EF4-FFF2-40B4-BE49-F238E27FC236}">
                <a16:creationId xmlns:a16="http://schemas.microsoft.com/office/drawing/2014/main" xmlns="" id="{D4C9204D-D515-8F6F-34E2-8F3CFBBB9696}"/>
              </a:ext>
            </a:extLst>
          </p:cNvPr>
          <p:cNvSpPr/>
          <p:nvPr/>
        </p:nvSpPr>
        <p:spPr>
          <a:xfrm flipV="1">
            <a:off x="11786708" y="6133132"/>
            <a:ext cx="116916" cy="116916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Овал 59">
            <a:extLst>
              <a:ext uri="{FF2B5EF4-FFF2-40B4-BE49-F238E27FC236}">
                <a16:creationId xmlns:a16="http://schemas.microsoft.com/office/drawing/2014/main" xmlns="" id="{32EB4FA2-B5C3-05BB-6DD7-5C2D4789D39D}"/>
              </a:ext>
            </a:extLst>
          </p:cNvPr>
          <p:cNvSpPr/>
          <p:nvPr/>
        </p:nvSpPr>
        <p:spPr>
          <a:xfrm flipV="1">
            <a:off x="11904945" y="3192967"/>
            <a:ext cx="116916" cy="116916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xmlns="" id="{90E2747D-7386-4CC3-64BE-0729E26A872E}"/>
              </a:ext>
            </a:extLst>
          </p:cNvPr>
          <p:cNvSpPr/>
          <p:nvPr/>
        </p:nvSpPr>
        <p:spPr>
          <a:xfrm flipV="1">
            <a:off x="8733168" y="287844"/>
            <a:ext cx="116916" cy="116916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Овал 61">
            <a:extLst>
              <a:ext uri="{FF2B5EF4-FFF2-40B4-BE49-F238E27FC236}">
                <a16:creationId xmlns:a16="http://schemas.microsoft.com/office/drawing/2014/main" xmlns="" id="{58A4BF1F-702B-E0D4-30D2-7F8B70A9E72F}"/>
              </a:ext>
            </a:extLst>
          </p:cNvPr>
          <p:cNvSpPr/>
          <p:nvPr/>
        </p:nvSpPr>
        <p:spPr>
          <a:xfrm flipV="1">
            <a:off x="11579106" y="460445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 2">
            <a:extLst>
              <a:ext uri="{FF2B5EF4-FFF2-40B4-BE49-F238E27FC236}">
                <a16:creationId xmlns:a16="http://schemas.microsoft.com/office/drawing/2014/main" xmlns="" id="{B3ABC673-1C73-7922-B36B-5D7823F3BF30}"/>
              </a:ext>
            </a:extLst>
          </p:cNvPr>
          <p:cNvSpPr txBox="1">
            <a:spLocks/>
          </p:cNvSpPr>
          <p:nvPr/>
        </p:nvSpPr>
        <p:spPr>
          <a:xfrm>
            <a:off x="6109358" y="2711180"/>
            <a:ext cx="5675681" cy="1101439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Для создания готового к развёртыванию пакета вам нужно использовать пакетный (</a:t>
            </a:r>
            <a:r>
              <a:rPr lang="ru-RU" dirty="0" err="1"/>
              <a:t>bundled</a:t>
            </a:r>
            <a:r>
              <a:rPr lang="ru-RU" dirty="0"/>
              <a:t>) JavaScript вместо версии, поддерживающей </a:t>
            </a:r>
            <a:r>
              <a:rPr lang="ru-RU" dirty="0" err="1"/>
              <a:t>live</a:t>
            </a:r>
            <a:r>
              <a:rPr lang="ru-RU" dirty="0"/>
              <a:t> </a:t>
            </a:r>
            <a:r>
              <a:rPr lang="ru-RU" dirty="0" err="1"/>
              <a:t>reloading</a:t>
            </a:r>
            <a:r>
              <a:rPr lang="ru-RU" dirty="0"/>
              <a:t> разработку. Для этого в </a:t>
            </a:r>
            <a:r>
              <a:rPr lang="ru-RU" dirty="0" err="1"/>
              <a:t>iOS</a:t>
            </a:r>
            <a:r>
              <a:rPr lang="ru-RU" dirty="0"/>
              <a:t> нужно внести одну строку в файл </a:t>
            </a:r>
            <a:r>
              <a:rPr lang="ru-RU" dirty="0" err="1"/>
              <a:t>AppDelegate.m</a:t>
            </a:r>
            <a:r>
              <a:rPr lang="ru-RU" dirty="0"/>
              <a:t> и выполнить </a:t>
            </a:r>
            <a:r>
              <a:rPr lang="ru-RU" dirty="0" err="1"/>
              <a:t>react-native</a:t>
            </a:r>
            <a:r>
              <a:rPr lang="ru-RU" dirty="0"/>
              <a:t> </a:t>
            </a:r>
            <a:r>
              <a:rPr lang="ru-RU" dirty="0" err="1"/>
              <a:t>bundle</a:t>
            </a:r>
            <a:r>
              <a:rPr lang="ru-RU" dirty="0"/>
              <a:t> --</a:t>
            </a:r>
            <a:r>
              <a:rPr lang="ru-RU" dirty="0" err="1"/>
              <a:t>minify</a:t>
            </a:r>
            <a:r>
              <a:rPr lang="ru-RU" dirty="0"/>
              <a:t>. А в </a:t>
            </a:r>
            <a:r>
              <a:rPr lang="ru-RU" dirty="0" err="1"/>
              <a:t>Android</a:t>
            </a:r>
            <a:r>
              <a:rPr lang="ru-RU" dirty="0"/>
              <a:t> нужно просто выполнить ./</a:t>
            </a:r>
            <a:r>
              <a:rPr lang="ru-RU" dirty="0" err="1"/>
              <a:t>gradlew</a:t>
            </a:r>
            <a:r>
              <a:rPr lang="ru-RU" dirty="0"/>
              <a:t> </a:t>
            </a:r>
            <a:r>
              <a:rPr lang="ru-RU" dirty="0" err="1"/>
              <a:t>assembleRelease</a:t>
            </a:r>
            <a:r>
              <a:rPr lang="ru-RU" dirty="0"/>
              <a:t>. В остальном процесс пакетирования на обеих платформах такой же, как и в случае с обычными мобильными приложениями. В результате вы получите пакет, который готов к размещению в соответствующем магазине приложений.</a:t>
            </a:r>
            <a:endParaRPr lang="en" dirty="0"/>
          </a:p>
        </p:txBody>
      </p:sp>
      <p:sp>
        <p:nvSpPr>
          <p:cNvPr id="72" name="Text">
            <a:extLst>
              <a:ext uri="{FF2B5EF4-FFF2-40B4-BE49-F238E27FC236}">
                <a16:creationId xmlns:a16="http://schemas.microsoft.com/office/drawing/2014/main" xmlns="" id="{DA6C8568-ADAC-E0AD-9796-A93827123E51}"/>
              </a:ext>
            </a:extLst>
          </p:cNvPr>
          <p:cNvSpPr txBox="1">
            <a:spLocks/>
          </p:cNvSpPr>
          <p:nvPr/>
        </p:nvSpPr>
        <p:spPr>
          <a:xfrm>
            <a:off x="6144165" y="909752"/>
            <a:ext cx="5434941" cy="1101439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В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развёртывание выполняется почти так же, как и в случае с обычными приложениями. То есть проходит непросто, поскольку процесс выпуска мобильных приложений известен своими заморочками.</a:t>
            </a:r>
            <a:endParaRPr lang="en" dirty="0"/>
          </a:p>
        </p:txBody>
      </p:sp>
      <p:sp>
        <p:nvSpPr>
          <p:cNvPr id="73" name="Title">
            <a:extLst>
              <a:ext uri="{FF2B5EF4-FFF2-40B4-BE49-F238E27FC236}">
                <a16:creationId xmlns:a16="http://schemas.microsoft.com/office/drawing/2014/main" xmlns="" id="{5A3985A6-4605-4659-A3B8-BB0AD89E9F47}"/>
              </a:ext>
            </a:extLst>
          </p:cNvPr>
          <p:cNvSpPr txBox="1">
            <a:spLocks/>
          </p:cNvSpPr>
          <p:nvPr/>
        </p:nvSpPr>
        <p:spPr>
          <a:xfrm>
            <a:off x="221087" y="248135"/>
            <a:ext cx="9586659" cy="656222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rgbClr val="1A73E8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Развёртывание приложения</a:t>
            </a:r>
            <a:endParaRPr lang="en" dirty="0"/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xmlns="" id="{211CEB33-E0CB-4CA8-99DD-CEBFC954B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107" y="1334408"/>
            <a:ext cx="4973117" cy="4002966"/>
          </a:xfrm>
          <a:prstGeom prst="rect">
            <a:avLst/>
          </a:prstGeom>
        </p:spPr>
      </p:pic>
      <p:grpSp>
        <p:nvGrpSpPr>
          <p:cNvPr id="33" name="Группа 32">
            <a:extLst>
              <a:ext uri="{FF2B5EF4-FFF2-40B4-BE49-F238E27FC236}">
                <a16:creationId xmlns:a16="http://schemas.microsoft.com/office/drawing/2014/main" xmlns="" id="{ED962FB0-FF4D-629C-FE4F-BC8C2498E754}"/>
              </a:ext>
            </a:extLst>
          </p:cNvPr>
          <p:cNvGrpSpPr/>
          <p:nvPr/>
        </p:nvGrpSpPr>
        <p:grpSpPr>
          <a:xfrm>
            <a:off x="5344598" y="2693665"/>
            <a:ext cx="699430" cy="567644"/>
            <a:chOff x="4792874" y="5633131"/>
            <a:chExt cx="699430" cy="567644"/>
          </a:xfrm>
        </p:grpSpPr>
        <p:sp>
          <p:nvSpPr>
            <p:cNvPr id="34" name="Полилиния: фигура 41">
              <a:extLst>
                <a:ext uri="{FF2B5EF4-FFF2-40B4-BE49-F238E27FC236}">
                  <a16:creationId xmlns:a16="http://schemas.microsoft.com/office/drawing/2014/main" xmlns="" id="{9A4F628A-2002-63AC-DB81-F1B34169E435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Полилиния: фигура 42">
              <a:extLst>
                <a:ext uri="{FF2B5EF4-FFF2-40B4-BE49-F238E27FC236}">
                  <a16:creationId xmlns:a16="http://schemas.microsoft.com/office/drawing/2014/main" xmlns="" id="{2B93DBA3-F81D-D955-66B4-3CCBFBFCA6D5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6" name="Полилиния: фигура 43">
              <a:extLst>
                <a:ext uri="{FF2B5EF4-FFF2-40B4-BE49-F238E27FC236}">
                  <a16:creationId xmlns:a16="http://schemas.microsoft.com/office/drawing/2014/main" xmlns="" id="{AF10D051-DFEC-D3D6-1ACA-59AD9F7AF947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44">
              <a:extLst>
                <a:ext uri="{FF2B5EF4-FFF2-40B4-BE49-F238E27FC236}">
                  <a16:creationId xmlns:a16="http://schemas.microsoft.com/office/drawing/2014/main" xmlns="" id="{364E4390-ED28-5F43-42CC-852EE83B7C63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45">
              <a:extLst>
                <a:ext uri="{FF2B5EF4-FFF2-40B4-BE49-F238E27FC236}">
                  <a16:creationId xmlns:a16="http://schemas.microsoft.com/office/drawing/2014/main" xmlns="" id="{44535C99-5309-4D6F-FF87-31D9FD5F0D45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46">
              <a:extLst>
                <a:ext uri="{FF2B5EF4-FFF2-40B4-BE49-F238E27FC236}">
                  <a16:creationId xmlns:a16="http://schemas.microsoft.com/office/drawing/2014/main" xmlns="" id="{642B9A8C-D1C5-BF46-799D-DBF1FEFD3717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40" name="Группа 39">
              <a:extLst>
                <a:ext uri="{FF2B5EF4-FFF2-40B4-BE49-F238E27FC236}">
                  <a16:creationId xmlns:a16="http://schemas.microsoft.com/office/drawing/2014/main" xmlns="" id="{80B31140-6C12-F173-6D21-4FE19398C952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41" name="Полилиния: фигура 48">
                <a:extLst>
                  <a:ext uri="{FF2B5EF4-FFF2-40B4-BE49-F238E27FC236}">
                    <a16:creationId xmlns:a16="http://schemas.microsoft.com/office/drawing/2014/main" xmlns="" id="{D9CC728C-2BBF-28C3-8A20-B96F8F718372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42" name="Полилиния: фигура 49">
                <a:extLst>
                  <a:ext uri="{FF2B5EF4-FFF2-40B4-BE49-F238E27FC236}">
                    <a16:creationId xmlns:a16="http://schemas.microsoft.com/office/drawing/2014/main" xmlns="" id="{FF1FB3DF-234D-3E0C-8B78-B76C2E2A7998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6F0C234B-4C5E-29A7-AC9D-A6612E80D690}"/>
              </a:ext>
            </a:extLst>
          </p:cNvPr>
          <p:cNvGrpSpPr/>
          <p:nvPr/>
        </p:nvGrpSpPr>
        <p:grpSpPr>
          <a:xfrm>
            <a:off x="5330742" y="916663"/>
            <a:ext cx="699430" cy="567644"/>
            <a:chOff x="4792874" y="5633131"/>
            <a:chExt cx="699430" cy="567644"/>
          </a:xfrm>
        </p:grpSpPr>
        <p:sp>
          <p:nvSpPr>
            <p:cNvPr id="3" name="Полилиния: фигура 6">
              <a:extLst>
                <a:ext uri="{FF2B5EF4-FFF2-40B4-BE49-F238E27FC236}">
                  <a16:creationId xmlns:a16="http://schemas.microsoft.com/office/drawing/2014/main" xmlns="" id="{E20426DF-5D79-323E-3739-98BED51CB169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" name="Полилиния: фигура 7">
              <a:extLst>
                <a:ext uri="{FF2B5EF4-FFF2-40B4-BE49-F238E27FC236}">
                  <a16:creationId xmlns:a16="http://schemas.microsoft.com/office/drawing/2014/main" xmlns="" id="{550800E8-B961-8550-6CF9-0273A236A042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5" name="Полилиния: фигура 8">
              <a:extLst>
                <a:ext uri="{FF2B5EF4-FFF2-40B4-BE49-F238E27FC236}">
                  <a16:creationId xmlns:a16="http://schemas.microsoft.com/office/drawing/2014/main" xmlns="" id="{4DCD1D2A-AA42-F007-A500-34EED23F0946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6" name="Полилиния: фигура 9">
              <a:extLst>
                <a:ext uri="{FF2B5EF4-FFF2-40B4-BE49-F238E27FC236}">
                  <a16:creationId xmlns:a16="http://schemas.microsoft.com/office/drawing/2014/main" xmlns="" id="{E32E486A-101C-0FA4-01C4-0C49DF60DFA7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10">
              <a:extLst>
                <a:ext uri="{FF2B5EF4-FFF2-40B4-BE49-F238E27FC236}">
                  <a16:creationId xmlns:a16="http://schemas.microsoft.com/office/drawing/2014/main" xmlns="" id="{9142CA4D-75E2-BF11-CEF1-AEE45610F648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11">
              <a:extLst>
                <a:ext uri="{FF2B5EF4-FFF2-40B4-BE49-F238E27FC236}">
                  <a16:creationId xmlns:a16="http://schemas.microsoft.com/office/drawing/2014/main" xmlns="" id="{4BA3D58D-5FB1-3684-F553-752998D6D921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xmlns="" id="{74314A52-5E70-0261-12EF-1077F06900F6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10" name="Полилиния: фигура 13">
                <a:extLst>
                  <a:ext uri="{FF2B5EF4-FFF2-40B4-BE49-F238E27FC236}">
                    <a16:creationId xmlns:a16="http://schemas.microsoft.com/office/drawing/2014/main" xmlns="" id="{BA1AF5B3-E688-A762-65A9-A8660D831C43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11" name="Полилиния: фигура 14">
                <a:extLst>
                  <a:ext uri="{FF2B5EF4-FFF2-40B4-BE49-F238E27FC236}">
                    <a16:creationId xmlns:a16="http://schemas.microsoft.com/office/drawing/2014/main" xmlns="" id="{A6CCD51D-3879-87D1-E231-C9DB60EE242F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sp>
        <p:nvSpPr>
          <p:cNvPr id="67" name="Полилиния: фигура 4">
            <a:extLst>
              <a:ext uri="{FF2B5EF4-FFF2-40B4-BE49-F238E27FC236}">
                <a16:creationId xmlns:a16="http://schemas.microsoft.com/office/drawing/2014/main" xmlns="" id="{F881A0B0-9ADC-E1B5-8AA0-4C5469712AEF}"/>
              </a:ext>
            </a:extLst>
          </p:cNvPr>
          <p:cNvSpPr/>
          <p:nvPr/>
        </p:nvSpPr>
        <p:spPr>
          <a:xfrm>
            <a:off x="107471" y="865765"/>
            <a:ext cx="1181100" cy="1257300"/>
          </a:xfrm>
          <a:custGeom>
            <a:avLst/>
            <a:gdLst>
              <a:gd name="connsiteX0" fmla="*/ 0 w 1181100"/>
              <a:gd name="connsiteY0" fmla="*/ 1257300 h 1257300"/>
              <a:gd name="connsiteX1" fmla="*/ 857250 w 1181100"/>
              <a:gd name="connsiteY1" fmla="*/ 704850 h 1257300"/>
              <a:gd name="connsiteX2" fmla="*/ 1181100 w 1181100"/>
              <a:gd name="connsiteY2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81100" h="1257300">
                <a:moveTo>
                  <a:pt x="0" y="1257300"/>
                </a:moveTo>
                <a:cubicBezTo>
                  <a:pt x="330200" y="1085850"/>
                  <a:pt x="660400" y="914400"/>
                  <a:pt x="857250" y="704850"/>
                </a:cubicBezTo>
                <a:cubicBezTo>
                  <a:pt x="1054100" y="495300"/>
                  <a:pt x="1117600" y="247650"/>
                  <a:pt x="1181100" y="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33262AC2-94E2-DC75-A008-850FF27CC45A}"/>
              </a:ext>
            </a:extLst>
          </p:cNvPr>
          <p:cNvSpPr/>
          <p:nvPr/>
        </p:nvSpPr>
        <p:spPr>
          <a:xfrm flipV="1">
            <a:off x="377161" y="1581714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xmlns="" id="{7657113A-F978-7B97-AAED-38C7E76FB7E5}"/>
              </a:ext>
            </a:extLst>
          </p:cNvPr>
          <p:cNvSpPr/>
          <p:nvPr/>
        </p:nvSpPr>
        <p:spPr>
          <a:xfrm flipV="1">
            <a:off x="885550" y="1205602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Полилиния: фигура 77">
            <a:extLst>
              <a:ext uri="{FF2B5EF4-FFF2-40B4-BE49-F238E27FC236}">
                <a16:creationId xmlns:a16="http://schemas.microsoft.com/office/drawing/2014/main" xmlns="" id="{806667E7-355C-1C60-ACB8-94710E58E249}"/>
              </a:ext>
            </a:extLst>
          </p:cNvPr>
          <p:cNvSpPr/>
          <p:nvPr/>
        </p:nvSpPr>
        <p:spPr>
          <a:xfrm>
            <a:off x="0" y="3927412"/>
            <a:ext cx="3501090" cy="2930588"/>
          </a:xfrm>
          <a:custGeom>
            <a:avLst/>
            <a:gdLst>
              <a:gd name="connsiteX0" fmla="*/ 0 w 3501090"/>
              <a:gd name="connsiteY0" fmla="*/ 0 h 2930588"/>
              <a:gd name="connsiteX1" fmla="*/ 64293 w 3501090"/>
              <a:gd name="connsiteY1" fmla="*/ 98593 h 2930588"/>
              <a:gd name="connsiteX2" fmla="*/ 457199 w 3501090"/>
              <a:gd name="connsiteY2" fmla="*/ 758888 h 2930588"/>
              <a:gd name="connsiteX3" fmla="*/ 876299 w 3501090"/>
              <a:gd name="connsiteY3" fmla="*/ 1997138 h 2930588"/>
              <a:gd name="connsiteX4" fmla="*/ 2876549 w 3501090"/>
              <a:gd name="connsiteY4" fmla="*/ 2263838 h 2930588"/>
              <a:gd name="connsiteX5" fmla="*/ 3456309 w 3501090"/>
              <a:gd name="connsiteY5" fmla="*/ 2858737 h 2930588"/>
              <a:gd name="connsiteX6" fmla="*/ 3501090 w 3501090"/>
              <a:gd name="connsiteY6" fmla="*/ 2930588 h 2930588"/>
              <a:gd name="connsiteX7" fmla="*/ 0 w 3501090"/>
              <a:gd name="connsiteY7" fmla="*/ 2930588 h 2930588"/>
              <a:gd name="connsiteX8" fmla="*/ 0 w 3501090"/>
              <a:gd name="connsiteY8" fmla="*/ 0 h 2930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090" h="2930588">
                <a:moveTo>
                  <a:pt x="0" y="0"/>
                </a:moveTo>
                <a:lnTo>
                  <a:pt x="64293" y="98593"/>
                </a:lnTo>
                <a:cubicBezTo>
                  <a:pt x="219818" y="340235"/>
                  <a:pt x="365521" y="577913"/>
                  <a:pt x="457199" y="758888"/>
                </a:cubicBezTo>
                <a:cubicBezTo>
                  <a:pt x="701674" y="1241488"/>
                  <a:pt x="473074" y="1746313"/>
                  <a:pt x="876299" y="1997138"/>
                </a:cubicBezTo>
                <a:cubicBezTo>
                  <a:pt x="1279524" y="2247963"/>
                  <a:pt x="2409824" y="1981263"/>
                  <a:pt x="2876549" y="2263838"/>
                </a:cubicBezTo>
                <a:cubicBezTo>
                  <a:pt x="3080741" y="2387465"/>
                  <a:pt x="3295265" y="2615011"/>
                  <a:pt x="3456309" y="2858737"/>
                </a:cubicBezTo>
                <a:lnTo>
                  <a:pt x="3501090" y="2930588"/>
                </a:lnTo>
                <a:lnTo>
                  <a:pt x="0" y="2930588"/>
                </a:lnTo>
                <a:lnTo>
                  <a:pt x="0" y="0"/>
                </a:lnTo>
                <a:close/>
              </a:path>
            </a:pathLst>
          </a:cu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79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7" presetClass="emph" presetSubtype="0" repeatCount="indefinite" fill="remove" grpId="0" nodeType="withEffect">
                                  <p:stCondLst>
                                    <p:cond delay="2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3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indefinite" fill="remove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0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1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7" presetClass="emph" presetSubtype="0" repeatCount="indefinite" fill="remove" grpId="0" nodeType="withEffect">
                                  <p:stCondLst>
                                    <p:cond delay="1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9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0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7" presetClass="emph" presetSubtype="0" repeatCount="indefinite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5" dur="625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6" dur="625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7" dur="625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4" dur="625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95" dur="625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96" dur="625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7" dur="625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3" dur="62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4" dur="62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5" dur="62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6" dur="625" autoRev="1" fill="remove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2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3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5" dur="625" autoRev="1" fill="remove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0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1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2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1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1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3" grpId="0" animBg="1"/>
      <p:bldP spid="45" grpId="0" animBg="1"/>
      <p:bldP spid="46" grpId="0" animBg="1"/>
      <p:bldP spid="47" grpId="0" animBg="1"/>
      <p:bldP spid="49" grpId="0" animBg="1"/>
      <p:bldP spid="50" grpId="0" animBg="1"/>
      <p:bldP spid="50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7" grpId="0" animBg="1"/>
      <p:bldP spid="48" grpId="0" animBg="1"/>
      <p:bldP spid="48" grpId="1" animBg="1"/>
      <p:bldP spid="51" grpId="0" animBg="1"/>
      <p:bldP spid="51" grpId="1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: фигура 48">
            <a:extLst>
              <a:ext uri="{FF2B5EF4-FFF2-40B4-BE49-F238E27FC236}">
                <a16:creationId xmlns:a16="http://schemas.microsoft.com/office/drawing/2014/main" xmlns="" id="{DB2C8800-2EF2-E275-D2BF-858C2ED357DF}"/>
              </a:ext>
            </a:extLst>
          </p:cNvPr>
          <p:cNvSpPr/>
          <p:nvPr/>
        </p:nvSpPr>
        <p:spPr>
          <a:xfrm>
            <a:off x="0" y="2868677"/>
            <a:ext cx="4330823" cy="3989323"/>
          </a:xfrm>
          <a:custGeom>
            <a:avLst/>
            <a:gdLst>
              <a:gd name="connsiteX0" fmla="*/ 0 w 4330823"/>
              <a:gd name="connsiteY0" fmla="*/ 0 h 3989323"/>
              <a:gd name="connsiteX1" fmla="*/ 64483 w 4330823"/>
              <a:gd name="connsiteY1" fmla="*/ 80690 h 3989323"/>
              <a:gd name="connsiteX2" fmla="*/ 481125 w 4330823"/>
              <a:gd name="connsiteY2" fmla="*/ 703810 h 3989323"/>
              <a:gd name="connsiteX3" fmla="*/ 835086 w 4330823"/>
              <a:gd name="connsiteY3" fmla="*/ 1854184 h 3989323"/>
              <a:gd name="connsiteX4" fmla="*/ 2398415 w 4330823"/>
              <a:gd name="connsiteY4" fmla="*/ 2119655 h 3989323"/>
              <a:gd name="connsiteX5" fmla="*/ 4286209 w 4330823"/>
              <a:gd name="connsiteY5" fmla="*/ 3004558 h 3989323"/>
              <a:gd name="connsiteX6" fmla="*/ 4243915 w 4330823"/>
              <a:gd name="connsiteY6" fmla="*/ 3935798 h 3989323"/>
              <a:gd name="connsiteX7" fmla="*/ 4226646 w 4330823"/>
              <a:gd name="connsiteY7" fmla="*/ 3989323 h 3989323"/>
              <a:gd name="connsiteX8" fmla="*/ 0 w 4330823"/>
              <a:gd name="connsiteY8" fmla="*/ 3989323 h 3989323"/>
              <a:gd name="connsiteX9" fmla="*/ 0 w 4330823"/>
              <a:gd name="connsiteY9" fmla="*/ 0 h 398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30823" h="3989323">
                <a:moveTo>
                  <a:pt x="0" y="0"/>
                </a:moveTo>
                <a:lnTo>
                  <a:pt x="64483" y="80690"/>
                </a:lnTo>
                <a:cubicBezTo>
                  <a:pt x="227944" y="293313"/>
                  <a:pt x="372970" y="502249"/>
                  <a:pt x="481125" y="703810"/>
                </a:cubicBezTo>
                <a:cubicBezTo>
                  <a:pt x="697435" y="1106933"/>
                  <a:pt x="515538" y="1618210"/>
                  <a:pt x="835086" y="1854184"/>
                </a:cubicBezTo>
                <a:cubicBezTo>
                  <a:pt x="1154634" y="2090158"/>
                  <a:pt x="1823228" y="1927926"/>
                  <a:pt x="2398415" y="2119655"/>
                </a:cubicBezTo>
                <a:cubicBezTo>
                  <a:pt x="2973602" y="2311384"/>
                  <a:pt x="4128893" y="2512945"/>
                  <a:pt x="4286209" y="3004558"/>
                </a:cubicBezTo>
                <a:cubicBezTo>
                  <a:pt x="4355035" y="3219639"/>
                  <a:pt x="4346701" y="3574925"/>
                  <a:pt x="4243915" y="3935798"/>
                </a:cubicBezTo>
                <a:lnTo>
                  <a:pt x="4226646" y="3989323"/>
                </a:lnTo>
                <a:lnTo>
                  <a:pt x="0" y="3989323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76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0E90BC5E-6795-490B-BA3C-848F33F99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833" y="1609725"/>
            <a:ext cx="7278116" cy="3400900"/>
          </a:xfrm>
          <a:prstGeom prst="rect">
            <a:avLst/>
          </a:prstGeom>
        </p:spPr>
      </p:pic>
      <p:sp>
        <p:nvSpPr>
          <p:cNvPr id="2" name="Полилиния: фигура 8">
            <a:extLst>
              <a:ext uri="{FF2B5EF4-FFF2-40B4-BE49-F238E27FC236}">
                <a16:creationId xmlns:a16="http://schemas.microsoft.com/office/drawing/2014/main" xmlns="" id="{8F9CA219-8AA6-E77F-84B1-9105BE84BED8}"/>
              </a:ext>
            </a:extLst>
          </p:cNvPr>
          <p:cNvSpPr/>
          <p:nvPr/>
        </p:nvSpPr>
        <p:spPr>
          <a:xfrm>
            <a:off x="7276578" y="433140"/>
            <a:ext cx="2401351" cy="1818886"/>
          </a:xfrm>
          <a:custGeom>
            <a:avLst/>
            <a:gdLst>
              <a:gd name="connsiteX0" fmla="*/ 676545 w 3395028"/>
              <a:gd name="connsiteY0" fmla="*/ 1456078 h 2399282"/>
              <a:gd name="connsiteX1" fmla="*/ 1324245 w 3395028"/>
              <a:gd name="connsiteY1" fmla="*/ 1818028 h 2399282"/>
              <a:gd name="connsiteX2" fmla="*/ 1895745 w 3395028"/>
              <a:gd name="connsiteY2" fmla="*/ 2313328 h 2399282"/>
              <a:gd name="connsiteX3" fmla="*/ 2638695 w 3395028"/>
              <a:gd name="connsiteY3" fmla="*/ 2351428 h 2399282"/>
              <a:gd name="connsiteX4" fmla="*/ 2810145 w 3395028"/>
              <a:gd name="connsiteY4" fmla="*/ 1818028 h 2399282"/>
              <a:gd name="connsiteX5" fmla="*/ 3324495 w 3395028"/>
              <a:gd name="connsiteY5" fmla="*/ 1513228 h 2399282"/>
              <a:gd name="connsiteX6" fmla="*/ 3343545 w 3395028"/>
              <a:gd name="connsiteY6" fmla="*/ 789328 h 2399282"/>
              <a:gd name="connsiteX7" fmla="*/ 2886345 w 3395028"/>
              <a:gd name="connsiteY7" fmla="*/ 789328 h 2399282"/>
              <a:gd name="connsiteX8" fmla="*/ 2695845 w 3395028"/>
              <a:gd name="connsiteY8" fmla="*/ 122578 h 2399282"/>
              <a:gd name="connsiteX9" fmla="*/ 1419495 w 3395028"/>
              <a:gd name="connsiteY9" fmla="*/ 65428 h 2399282"/>
              <a:gd name="connsiteX10" fmla="*/ 1190895 w 3395028"/>
              <a:gd name="connsiteY10" fmla="*/ 827428 h 2399282"/>
              <a:gd name="connsiteX11" fmla="*/ 28845 w 3395028"/>
              <a:gd name="connsiteY11" fmla="*/ 1265578 h 2399282"/>
              <a:gd name="connsiteX12" fmla="*/ 466995 w 3395028"/>
              <a:gd name="connsiteY12" fmla="*/ 1513228 h 2399282"/>
              <a:gd name="connsiteX0" fmla="*/ 676545 w 3395028"/>
              <a:gd name="connsiteY0" fmla="*/ 1456078 h 2399282"/>
              <a:gd name="connsiteX1" fmla="*/ 1324245 w 3395028"/>
              <a:gd name="connsiteY1" fmla="*/ 1818028 h 2399282"/>
              <a:gd name="connsiteX2" fmla="*/ 1895745 w 3395028"/>
              <a:gd name="connsiteY2" fmla="*/ 2313328 h 2399282"/>
              <a:gd name="connsiteX3" fmla="*/ 2638695 w 3395028"/>
              <a:gd name="connsiteY3" fmla="*/ 2351428 h 2399282"/>
              <a:gd name="connsiteX4" fmla="*/ 2810145 w 3395028"/>
              <a:gd name="connsiteY4" fmla="*/ 1818028 h 2399282"/>
              <a:gd name="connsiteX5" fmla="*/ 3324495 w 3395028"/>
              <a:gd name="connsiteY5" fmla="*/ 1513228 h 2399282"/>
              <a:gd name="connsiteX6" fmla="*/ 3343545 w 3395028"/>
              <a:gd name="connsiteY6" fmla="*/ 789328 h 2399282"/>
              <a:gd name="connsiteX7" fmla="*/ 2886345 w 3395028"/>
              <a:gd name="connsiteY7" fmla="*/ 789328 h 2399282"/>
              <a:gd name="connsiteX8" fmla="*/ 2695845 w 3395028"/>
              <a:gd name="connsiteY8" fmla="*/ 122578 h 2399282"/>
              <a:gd name="connsiteX9" fmla="*/ 1419495 w 3395028"/>
              <a:gd name="connsiteY9" fmla="*/ 65428 h 2399282"/>
              <a:gd name="connsiteX10" fmla="*/ 1190895 w 3395028"/>
              <a:gd name="connsiteY10" fmla="*/ 827428 h 2399282"/>
              <a:gd name="connsiteX11" fmla="*/ 28845 w 3395028"/>
              <a:gd name="connsiteY11" fmla="*/ 1265578 h 2399282"/>
              <a:gd name="connsiteX12" fmla="*/ 466995 w 3395028"/>
              <a:gd name="connsiteY12" fmla="*/ 1513228 h 2399282"/>
              <a:gd name="connsiteX13" fmla="*/ 676545 w 3395028"/>
              <a:gd name="connsiteY13" fmla="*/ 1456078 h 2399282"/>
              <a:gd name="connsiteX0" fmla="*/ 676545 w 3408030"/>
              <a:gd name="connsiteY0" fmla="*/ 1456078 h 2399282"/>
              <a:gd name="connsiteX1" fmla="*/ 1324245 w 3408030"/>
              <a:gd name="connsiteY1" fmla="*/ 1818028 h 2399282"/>
              <a:gd name="connsiteX2" fmla="*/ 1895745 w 3408030"/>
              <a:gd name="connsiteY2" fmla="*/ 2313328 h 2399282"/>
              <a:gd name="connsiteX3" fmla="*/ 2638695 w 3408030"/>
              <a:gd name="connsiteY3" fmla="*/ 2351428 h 2399282"/>
              <a:gd name="connsiteX4" fmla="*/ 2810145 w 3408030"/>
              <a:gd name="connsiteY4" fmla="*/ 1818028 h 2399282"/>
              <a:gd name="connsiteX5" fmla="*/ 3324495 w 3408030"/>
              <a:gd name="connsiteY5" fmla="*/ 1513228 h 2399282"/>
              <a:gd name="connsiteX6" fmla="*/ 3343545 w 3408030"/>
              <a:gd name="connsiteY6" fmla="*/ 789328 h 2399282"/>
              <a:gd name="connsiteX7" fmla="*/ 2695845 w 3408030"/>
              <a:gd name="connsiteY7" fmla="*/ 122578 h 2399282"/>
              <a:gd name="connsiteX8" fmla="*/ 1419495 w 3408030"/>
              <a:gd name="connsiteY8" fmla="*/ 65428 h 2399282"/>
              <a:gd name="connsiteX9" fmla="*/ 1190895 w 3408030"/>
              <a:gd name="connsiteY9" fmla="*/ 827428 h 2399282"/>
              <a:gd name="connsiteX10" fmla="*/ 28845 w 3408030"/>
              <a:gd name="connsiteY10" fmla="*/ 1265578 h 2399282"/>
              <a:gd name="connsiteX11" fmla="*/ 466995 w 3408030"/>
              <a:gd name="connsiteY11" fmla="*/ 1513228 h 2399282"/>
              <a:gd name="connsiteX12" fmla="*/ 676545 w 3408030"/>
              <a:gd name="connsiteY12" fmla="*/ 1456078 h 2399282"/>
              <a:gd name="connsiteX0" fmla="*/ 466995 w 3408030"/>
              <a:gd name="connsiteY0" fmla="*/ 1513228 h 2399282"/>
              <a:gd name="connsiteX1" fmla="*/ 1324245 w 3408030"/>
              <a:gd name="connsiteY1" fmla="*/ 1818028 h 2399282"/>
              <a:gd name="connsiteX2" fmla="*/ 1895745 w 3408030"/>
              <a:gd name="connsiteY2" fmla="*/ 2313328 h 2399282"/>
              <a:gd name="connsiteX3" fmla="*/ 2638695 w 3408030"/>
              <a:gd name="connsiteY3" fmla="*/ 2351428 h 2399282"/>
              <a:gd name="connsiteX4" fmla="*/ 2810145 w 3408030"/>
              <a:gd name="connsiteY4" fmla="*/ 1818028 h 2399282"/>
              <a:gd name="connsiteX5" fmla="*/ 3324495 w 3408030"/>
              <a:gd name="connsiteY5" fmla="*/ 1513228 h 2399282"/>
              <a:gd name="connsiteX6" fmla="*/ 3343545 w 3408030"/>
              <a:gd name="connsiteY6" fmla="*/ 789328 h 2399282"/>
              <a:gd name="connsiteX7" fmla="*/ 2695845 w 3408030"/>
              <a:gd name="connsiteY7" fmla="*/ 122578 h 2399282"/>
              <a:gd name="connsiteX8" fmla="*/ 1419495 w 3408030"/>
              <a:gd name="connsiteY8" fmla="*/ 65428 h 2399282"/>
              <a:gd name="connsiteX9" fmla="*/ 1190895 w 3408030"/>
              <a:gd name="connsiteY9" fmla="*/ 827428 h 2399282"/>
              <a:gd name="connsiteX10" fmla="*/ 28845 w 3408030"/>
              <a:gd name="connsiteY10" fmla="*/ 1265578 h 2399282"/>
              <a:gd name="connsiteX11" fmla="*/ 466995 w 3408030"/>
              <a:gd name="connsiteY11" fmla="*/ 1513228 h 2399282"/>
              <a:gd name="connsiteX0" fmla="*/ 466995 w 3408030"/>
              <a:gd name="connsiteY0" fmla="*/ 1513228 h 2399282"/>
              <a:gd name="connsiteX1" fmla="*/ 1895745 w 3408030"/>
              <a:gd name="connsiteY1" fmla="*/ 2313328 h 2399282"/>
              <a:gd name="connsiteX2" fmla="*/ 2638695 w 3408030"/>
              <a:gd name="connsiteY2" fmla="*/ 2351428 h 2399282"/>
              <a:gd name="connsiteX3" fmla="*/ 2810145 w 3408030"/>
              <a:gd name="connsiteY3" fmla="*/ 1818028 h 2399282"/>
              <a:gd name="connsiteX4" fmla="*/ 3324495 w 3408030"/>
              <a:gd name="connsiteY4" fmla="*/ 1513228 h 2399282"/>
              <a:gd name="connsiteX5" fmla="*/ 3343545 w 3408030"/>
              <a:gd name="connsiteY5" fmla="*/ 789328 h 2399282"/>
              <a:gd name="connsiteX6" fmla="*/ 2695845 w 3408030"/>
              <a:gd name="connsiteY6" fmla="*/ 122578 h 2399282"/>
              <a:gd name="connsiteX7" fmla="*/ 1419495 w 3408030"/>
              <a:gd name="connsiteY7" fmla="*/ 65428 h 2399282"/>
              <a:gd name="connsiteX8" fmla="*/ 1190895 w 3408030"/>
              <a:gd name="connsiteY8" fmla="*/ 827428 h 2399282"/>
              <a:gd name="connsiteX9" fmla="*/ 28845 w 3408030"/>
              <a:gd name="connsiteY9" fmla="*/ 1265578 h 2399282"/>
              <a:gd name="connsiteX10" fmla="*/ 466995 w 3408030"/>
              <a:gd name="connsiteY10" fmla="*/ 1513228 h 2399282"/>
              <a:gd name="connsiteX0" fmla="*/ 9155 w 3388340"/>
              <a:gd name="connsiteY0" fmla="*/ 1265578 h 2431373"/>
              <a:gd name="connsiteX1" fmla="*/ 1876055 w 3388340"/>
              <a:gd name="connsiteY1" fmla="*/ 2313328 h 2431373"/>
              <a:gd name="connsiteX2" fmla="*/ 2619005 w 3388340"/>
              <a:gd name="connsiteY2" fmla="*/ 2351428 h 2431373"/>
              <a:gd name="connsiteX3" fmla="*/ 2790455 w 3388340"/>
              <a:gd name="connsiteY3" fmla="*/ 1818028 h 2431373"/>
              <a:gd name="connsiteX4" fmla="*/ 3304805 w 3388340"/>
              <a:gd name="connsiteY4" fmla="*/ 1513228 h 2431373"/>
              <a:gd name="connsiteX5" fmla="*/ 3323855 w 3388340"/>
              <a:gd name="connsiteY5" fmla="*/ 789328 h 2431373"/>
              <a:gd name="connsiteX6" fmla="*/ 2676155 w 3388340"/>
              <a:gd name="connsiteY6" fmla="*/ 122578 h 2431373"/>
              <a:gd name="connsiteX7" fmla="*/ 1399805 w 3388340"/>
              <a:gd name="connsiteY7" fmla="*/ 65428 h 2431373"/>
              <a:gd name="connsiteX8" fmla="*/ 1171205 w 3388340"/>
              <a:gd name="connsiteY8" fmla="*/ 827428 h 2431373"/>
              <a:gd name="connsiteX9" fmla="*/ 9155 w 3388340"/>
              <a:gd name="connsiteY9" fmla="*/ 1265578 h 2431373"/>
              <a:gd name="connsiteX0" fmla="*/ 9155 w 3388340"/>
              <a:gd name="connsiteY0" fmla="*/ 1265578 h 2893913"/>
              <a:gd name="connsiteX1" fmla="*/ 1054645 w 3388340"/>
              <a:gd name="connsiteY1" fmla="*/ 2855769 h 2893913"/>
              <a:gd name="connsiteX2" fmla="*/ 2619005 w 3388340"/>
              <a:gd name="connsiteY2" fmla="*/ 2351428 h 2893913"/>
              <a:gd name="connsiteX3" fmla="*/ 2790455 w 3388340"/>
              <a:gd name="connsiteY3" fmla="*/ 1818028 h 2893913"/>
              <a:gd name="connsiteX4" fmla="*/ 3304805 w 3388340"/>
              <a:gd name="connsiteY4" fmla="*/ 1513228 h 2893913"/>
              <a:gd name="connsiteX5" fmla="*/ 3323855 w 3388340"/>
              <a:gd name="connsiteY5" fmla="*/ 789328 h 2893913"/>
              <a:gd name="connsiteX6" fmla="*/ 2676155 w 3388340"/>
              <a:gd name="connsiteY6" fmla="*/ 122578 h 2893913"/>
              <a:gd name="connsiteX7" fmla="*/ 1399805 w 3388340"/>
              <a:gd name="connsiteY7" fmla="*/ 65428 h 2893913"/>
              <a:gd name="connsiteX8" fmla="*/ 1171205 w 3388340"/>
              <a:gd name="connsiteY8" fmla="*/ 827428 h 2893913"/>
              <a:gd name="connsiteX9" fmla="*/ 9155 w 3388340"/>
              <a:gd name="connsiteY9" fmla="*/ 1265578 h 2893913"/>
              <a:gd name="connsiteX0" fmla="*/ 9155 w 3388340"/>
              <a:gd name="connsiteY0" fmla="*/ 1265578 h 2351485"/>
              <a:gd name="connsiteX1" fmla="*/ 946157 w 3388340"/>
              <a:gd name="connsiteY1" fmla="*/ 1848379 h 2351485"/>
              <a:gd name="connsiteX2" fmla="*/ 2619005 w 3388340"/>
              <a:gd name="connsiteY2" fmla="*/ 2351428 h 2351485"/>
              <a:gd name="connsiteX3" fmla="*/ 2790455 w 3388340"/>
              <a:gd name="connsiteY3" fmla="*/ 1818028 h 2351485"/>
              <a:gd name="connsiteX4" fmla="*/ 3304805 w 3388340"/>
              <a:gd name="connsiteY4" fmla="*/ 1513228 h 2351485"/>
              <a:gd name="connsiteX5" fmla="*/ 3323855 w 3388340"/>
              <a:gd name="connsiteY5" fmla="*/ 789328 h 2351485"/>
              <a:gd name="connsiteX6" fmla="*/ 2676155 w 3388340"/>
              <a:gd name="connsiteY6" fmla="*/ 122578 h 2351485"/>
              <a:gd name="connsiteX7" fmla="*/ 1399805 w 3388340"/>
              <a:gd name="connsiteY7" fmla="*/ 65428 h 2351485"/>
              <a:gd name="connsiteX8" fmla="*/ 1171205 w 3388340"/>
              <a:gd name="connsiteY8" fmla="*/ 827428 h 2351485"/>
              <a:gd name="connsiteX9" fmla="*/ 9155 w 3388340"/>
              <a:gd name="connsiteY9" fmla="*/ 1265578 h 2351485"/>
              <a:gd name="connsiteX0" fmla="*/ 9155 w 3388340"/>
              <a:gd name="connsiteY0" fmla="*/ 1265578 h 2362950"/>
              <a:gd name="connsiteX1" fmla="*/ 2619005 w 3388340"/>
              <a:gd name="connsiteY1" fmla="*/ 2351428 h 2362950"/>
              <a:gd name="connsiteX2" fmla="*/ 2790455 w 3388340"/>
              <a:gd name="connsiteY2" fmla="*/ 1818028 h 2362950"/>
              <a:gd name="connsiteX3" fmla="*/ 3304805 w 3388340"/>
              <a:gd name="connsiteY3" fmla="*/ 1513228 h 2362950"/>
              <a:gd name="connsiteX4" fmla="*/ 3323855 w 3388340"/>
              <a:gd name="connsiteY4" fmla="*/ 789328 h 2362950"/>
              <a:gd name="connsiteX5" fmla="*/ 2676155 w 3388340"/>
              <a:gd name="connsiteY5" fmla="*/ 122578 h 2362950"/>
              <a:gd name="connsiteX6" fmla="*/ 1399805 w 3388340"/>
              <a:gd name="connsiteY6" fmla="*/ 65428 h 2362950"/>
              <a:gd name="connsiteX7" fmla="*/ 1171205 w 3388340"/>
              <a:gd name="connsiteY7" fmla="*/ 827428 h 2362950"/>
              <a:gd name="connsiteX8" fmla="*/ 9155 w 3388340"/>
              <a:gd name="connsiteY8" fmla="*/ 1265578 h 2362950"/>
              <a:gd name="connsiteX0" fmla="*/ 87643 w 2304778"/>
              <a:gd name="connsiteY0" fmla="*/ 827428 h 2381645"/>
              <a:gd name="connsiteX1" fmla="*/ 1535443 w 2304778"/>
              <a:gd name="connsiteY1" fmla="*/ 2351428 h 2381645"/>
              <a:gd name="connsiteX2" fmla="*/ 1706893 w 2304778"/>
              <a:gd name="connsiteY2" fmla="*/ 1818028 h 2381645"/>
              <a:gd name="connsiteX3" fmla="*/ 2221243 w 2304778"/>
              <a:gd name="connsiteY3" fmla="*/ 1513228 h 2381645"/>
              <a:gd name="connsiteX4" fmla="*/ 2240293 w 2304778"/>
              <a:gd name="connsiteY4" fmla="*/ 789328 h 2381645"/>
              <a:gd name="connsiteX5" fmla="*/ 1592593 w 2304778"/>
              <a:gd name="connsiteY5" fmla="*/ 122578 h 2381645"/>
              <a:gd name="connsiteX6" fmla="*/ 316243 w 2304778"/>
              <a:gd name="connsiteY6" fmla="*/ 65428 h 2381645"/>
              <a:gd name="connsiteX7" fmla="*/ 87643 w 2304778"/>
              <a:gd name="connsiteY7" fmla="*/ 827428 h 2381645"/>
              <a:gd name="connsiteX0" fmla="*/ 184216 w 2401351"/>
              <a:gd name="connsiteY0" fmla="*/ 827428 h 1818886"/>
              <a:gd name="connsiteX1" fmla="*/ 113182 w 2401351"/>
              <a:gd name="connsiteY1" fmla="*/ 1576513 h 1818886"/>
              <a:gd name="connsiteX2" fmla="*/ 1803466 w 2401351"/>
              <a:gd name="connsiteY2" fmla="*/ 1818028 h 1818886"/>
              <a:gd name="connsiteX3" fmla="*/ 2317816 w 2401351"/>
              <a:gd name="connsiteY3" fmla="*/ 1513228 h 1818886"/>
              <a:gd name="connsiteX4" fmla="*/ 2336866 w 2401351"/>
              <a:gd name="connsiteY4" fmla="*/ 789328 h 1818886"/>
              <a:gd name="connsiteX5" fmla="*/ 1689166 w 2401351"/>
              <a:gd name="connsiteY5" fmla="*/ 122578 h 1818886"/>
              <a:gd name="connsiteX6" fmla="*/ 412816 w 2401351"/>
              <a:gd name="connsiteY6" fmla="*/ 65428 h 1818886"/>
              <a:gd name="connsiteX7" fmla="*/ 184216 w 2401351"/>
              <a:gd name="connsiteY7" fmla="*/ 827428 h 181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01351" h="1818886">
                <a:moveTo>
                  <a:pt x="184216" y="827428"/>
                </a:moveTo>
                <a:cubicBezTo>
                  <a:pt x="134277" y="1079275"/>
                  <a:pt x="-156693" y="1411413"/>
                  <a:pt x="113182" y="1576513"/>
                </a:cubicBezTo>
                <a:cubicBezTo>
                  <a:pt x="383057" y="1741613"/>
                  <a:pt x="1436027" y="1828576"/>
                  <a:pt x="1803466" y="1818028"/>
                </a:cubicBezTo>
                <a:cubicBezTo>
                  <a:pt x="2170905" y="1807481"/>
                  <a:pt x="2228916" y="1684678"/>
                  <a:pt x="2317816" y="1513228"/>
                </a:cubicBezTo>
                <a:cubicBezTo>
                  <a:pt x="2406716" y="1341778"/>
                  <a:pt x="2441641" y="1021103"/>
                  <a:pt x="2336866" y="789328"/>
                </a:cubicBezTo>
                <a:cubicBezTo>
                  <a:pt x="2232091" y="557553"/>
                  <a:pt x="2009841" y="243228"/>
                  <a:pt x="1689166" y="122578"/>
                </a:cubicBezTo>
                <a:cubicBezTo>
                  <a:pt x="1368491" y="1928"/>
                  <a:pt x="663641" y="-52047"/>
                  <a:pt x="412816" y="65428"/>
                </a:cubicBezTo>
                <a:cubicBezTo>
                  <a:pt x="161991" y="182903"/>
                  <a:pt x="234155" y="575581"/>
                  <a:pt x="184216" y="827428"/>
                </a:cubicBezTo>
                <a:close/>
              </a:path>
            </a:pathLst>
          </a:custGeom>
          <a:gradFill>
            <a:gsLst>
              <a:gs pos="1000">
                <a:srgbClr val="498FED"/>
              </a:gs>
              <a:gs pos="100000">
                <a:srgbClr val="1564CD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4" name="Полилиния: фигура 39">
            <a:extLst>
              <a:ext uri="{FF2B5EF4-FFF2-40B4-BE49-F238E27FC236}">
                <a16:creationId xmlns:a16="http://schemas.microsoft.com/office/drawing/2014/main" xmlns="" id="{E50C5DA6-050A-3EF8-DE71-219C4EE85DB2}"/>
              </a:ext>
            </a:extLst>
          </p:cNvPr>
          <p:cNvSpPr/>
          <p:nvPr/>
        </p:nvSpPr>
        <p:spPr>
          <a:xfrm>
            <a:off x="7662726" y="0"/>
            <a:ext cx="4529274" cy="4690484"/>
          </a:xfrm>
          <a:custGeom>
            <a:avLst/>
            <a:gdLst>
              <a:gd name="connsiteX0" fmla="*/ 0 w 4529274"/>
              <a:gd name="connsiteY0" fmla="*/ 0 h 4690484"/>
              <a:gd name="connsiteX1" fmla="*/ 4529274 w 4529274"/>
              <a:gd name="connsiteY1" fmla="*/ 0 h 4690484"/>
              <a:gd name="connsiteX2" fmla="*/ 4529274 w 4529274"/>
              <a:gd name="connsiteY2" fmla="*/ 4690484 h 4690484"/>
              <a:gd name="connsiteX3" fmla="*/ 4350578 w 4529274"/>
              <a:gd name="connsiteY3" fmla="*/ 4577175 h 4690484"/>
              <a:gd name="connsiteX4" fmla="*/ 3775588 w 4529274"/>
              <a:gd name="connsiteY4" fmla="*/ 4177166 h 4690484"/>
              <a:gd name="connsiteX5" fmla="*/ 3110570 w 4529274"/>
              <a:gd name="connsiteY5" fmla="*/ 3395770 h 4690484"/>
              <a:gd name="connsiteX6" fmla="*/ 3526206 w 4529274"/>
              <a:gd name="connsiteY6" fmla="*/ 1533718 h 4690484"/>
              <a:gd name="connsiteX7" fmla="*/ 2478803 w 4529274"/>
              <a:gd name="connsiteY7" fmla="*/ 552817 h 4690484"/>
              <a:gd name="connsiteX8" fmla="*/ 583500 w 4529274"/>
              <a:gd name="connsiteY8" fmla="*/ 236933 h 4690484"/>
              <a:gd name="connsiteX9" fmla="*/ 68111 w 4529274"/>
              <a:gd name="connsiteY9" fmla="*/ 41584 h 4690484"/>
              <a:gd name="connsiteX10" fmla="*/ 0 w 4529274"/>
              <a:gd name="connsiteY10" fmla="*/ 0 h 469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29274" h="4690484">
                <a:moveTo>
                  <a:pt x="0" y="0"/>
                </a:moveTo>
                <a:lnTo>
                  <a:pt x="4529274" y="0"/>
                </a:lnTo>
                <a:lnTo>
                  <a:pt x="4529274" y="4690484"/>
                </a:lnTo>
                <a:lnTo>
                  <a:pt x="4350578" y="4577175"/>
                </a:lnTo>
                <a:cubicBezTo>
                  <a:pt x="4128229" y="4433757"/>
                  <a:pt x="3931452" y="4298740"/>
                  <a:pt x="3775588" y="4177166"/>
                </a:cubicBezTo>
                <a:cubicBezTo>
                  <a:pt x="3359952" y="3852970"/>
                  <a:pt x="3152134" y="3836345"/>
                  <a:pt x="3110570" y="3395770"/>
                </a:cubicBezTo>
                <a:cubicBezTo>
                  <a:pt x="3069006" y="2955195"/>
                  <a:pt x="3631501" y="2007544"/>
                  <a:pt x="3526206" y="1533718"/>
                </a:cubicBezTo>
                <a:cubicBezTo>
                  <a:pt x="3420912" y="1059893"/>
                  <a:pt x="2969254" y="768948"/>
                  <a:pt x="2478803" y="552817"/>
                </a:cubicBezTo>
                <a:cubicBezTo>
                  <a:pt x="1988352" y="336686"/>
                  <a:pt x="1015762" y="350540"/>
                  <a:pt x="583500" y="236933"/>
                </a:cubicBezTo>
                <a:cubicBezTo>
                  <a:pt x="367369" y="180130"/>
                  <a:pt x="190031" y="108779"/>
                  <a:pt x="68111" y="41584"/>
                </a:cubicBezTo>
                <a:lnTo>
                  <a:pt x="0" y="0"/>
                </a:lnTo>
                <a:close/>
              </a:path>
            </a:pathLst>
          </a:cu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Полилиния: фигура 18">
            <a:extLst>
              <a:ext uri="{FF2B5EF4-FFF2-40B4-BE49-F238E27FC236}">
                <a16:creationId xmlns:a16="http://schemas.microsoft.com/office/drawing/2014/main" xmlns="" id="{CAA472A3-5BB1-F985-7CFC-1AD2ED082B9A}"/>
              </a:ext>
            </a:extLst>
          </p:cNvPr>
          <p:cNvSpPr/>
          <p:nvPr/>
        </p:nvSpPr>
        <p:spPr>
          <a:xfrm>
            <a:off x="-96595" y="1924050"/>
            <a:ext cx="4840045" cy="5181600"/>
          </a:xfrm>
          <a:custGeom>
            <a:avLst/>
            <a:gdLst>
              <a:gd name="connsiteX0" fmla="*/ 1734895 w 4840045"/>
              <a:gd name="connsiteY0" fmla="*/ 0 h 7505700"/>
              <a:gd name="connsiteX1" fmla="*/ 1734895 w 4840045"/>
              <a:gd name="connsiteY1" fmla="*/ 171450 h 7505700"/>
              <a:gd name="connsiteX2" fmla="*/ 687145 w 4840045"/>
              <a:gd name="connsiteY2" fmla="*/ 914400 h 7505700"/>
              <a:gd name="connsiteX3" fmla="*/ 1345 w 4840045"/>
              <a:gd name="connsiteY3" fmla="*/ 2324100 h 7505700"/>
              <a:gd name="connsiteX4" fmla="*/ 515695 w 4840045"/>
              <a:gd name="connsiteY4" fmla="*/ 5772150 h 7505700"/>
              <a:gd name="connsiteX5" fmla="*/ 649045 w 4840045"/>
              <a:gd name="connsiteY5" fmla="*/ 6858000 h 7505700"/>
              <a:gd name="connsiteX6" fmla="*/ 2611195 w 4840045"/>
              <a:gd name="connsiteY6" fmla="*/ 6686550 h 7505700"/>
              <a:gd name="connsiteX7" fmla="*/ 4840045 w 4840045"/>
              <a:gd name="connsiteY7" fmla="*/ 7505700 h 7505700"/>
              <a:gd name="connsiteX0" fmla="*/ 1734895 w 4840045"/>
              <a:gd name="connsiteY0" fmla="*/ 0 h 7505700"/>
              <a:gd name="connsiteX1" fmla="*/ 687145 w 4840045"/>
              <a:gd name="connsiteY1" fmla="*/ 914400 h 7505700"/>
              <a:gd name="connsiteX2" fmla="*/ 1345 w 4840045"/>
              <a:gd name="connsiteY2" fmla="*/ 2324100 h 7505700"/>
              <a:gd name="connsiteX3" fmla="*/ 515695 w 4840045"/>
              <a:gd name="connsiteY3" fmla="*/ 5772150 h 7505700"/>
              <a:gd name="connsiteX4" fmla="*/ 649045 w 4840045"/>
              <a:gd name="connsiteY4" fmla="*/ 6858000 h 7505700"/>
              <a:gd name="connsiteX5" fmla="*/ 2611195 w 4840045"/>
              <a:gd name="connsiteY5" fmla="*/ 6686550 h 7505700"/>
              <a:gd name="connsiteX6" fmla="*/ 4840045 w 4840045"/>
              <a:gd name="connsiteY6" fmla="*/ 7505700 h 7505700"/>
              <a:gd name="connsiteX0" fmla="*/ 687145 w 4840045"/>
              <a:gd name="connsiteY0" fmla="*/ 0 h 6591300"/>
              <a:gd name="connsiteX1" fmla="*/ 1345 w 4840045"/>
              <a:gd name="connsiteY1" fmla="*/ 1409700 h 6591300"/>
              <a:gd name="connsiteX2" fmla="*/ 515695 w 4840045"/>
              <a:gd name="connsiteY2" fmla="*/ 4857750 h 6591300"/>
              <a:gd name="connsiteX3" fmla="*/ 649045 w 4840045"/>
              <a:gd name="connsiteY3" fmla="*/ 5943600 h 6591300"/>
              <a:gd name="connsiteX4" fmla="*/ 2611195 w 4840045"/>
              <a:gd name="connsiteY4" fmla="*/ 5772150 h 6591300"/>
              <a:gd name="connsiteX5" fmla="*/ 4840045 w 4840045"/>
              <a:gd name="connsiteY5" fmla="*/ 6591300 h 6591300"/>
              <a:gd name="connsiteX0" fmla="*/ 1345 w 4840045"/>
              <a:gd name="connsiteY0" fmla="*/ 0 h 5181600"/>
              <a:gd name="connsiteX1" fmla="*/ 515695 w 4840045"/>
              <a:gd name="connsiteY1" fmla="*/ 3448050 h 5181600"/>
              <a:gd name="connsiteX2" fmla="*/ 649045 w 4840045"/>
              <a:gd name="connsiteY2" fmla="*/ 4533900 h 5181600"/>
              <a:gd name="connsiteX3" fmla="*/ 2611195 w 4840045"/>
              <a:gd name="connsiteY3" fmla="*/ 4362450 h 5181600"/>
              <a:gd name="connsiteX4" fmla="*/ 4840045 w 4840045"/>
              <a:gd name="connsiteY4" fmla="*/ 5181600 h 518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0045" h="5181600">
                <a:moveTo>
                  <a:pt x="1345" y="0"/>
                </a:moveTo>
                <a:cubicBezTo>
                  <a:pt x="-27230" y="809625"/>
                  <a:pt x="407745" y="2692400"/>
                  <a:pt x="515695" y="3448050"/>
                </a:cubicBezTo>
                <a:cubicBezTo>
                  <a:pt x="623645" y="4203700"/>
                  <a:pt x="299795" y="4381500"/>
                  <a:pt x="649045" y="4533900"/>
                </a:cubicBezTo>
                <a:cubicBezTo>
                  <a:pt x="998295" y="4686300"/>
                  <a:pt x="1912695" y="4254500"/>
                  <a:pt x="2611195" y="4362450"/>
                </a:cubicBezTo>
                <a:cubicBezTo>
                  <a:pt x="3309695" y="4470400"/>
                  <a:pt x="4074870" y="4826000"/>
                  <a:pt x="4840045" y="518160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8" name="Полилиния: фигура 19">
            <a:extLst>
              <a:ext uri="{FF2B5EF4-FFF2-40B4-BE49-F238E27FC236}">
                <a16:creationId xmlns:a16="http://schemas.microsoft.com/office/drawing/2014/main" xmlns="" id="{08841D38-CC21-0D68-E647-EB59B96E431B}"/>
              </a:ext>
            </a:extLst>
          </p:cNvPr>
          <p:cNvSpPr/>
          <p:nvPr/>
        </p:nvSpPr>
        <p:spPr>
          <a:xfrm>
            <a:off x="-501445" y="3834581"/>
            <a:ext cx="8583561" cy="3687096"/>
          </a:xfrm>
          <a:custGeom>
            <a:avLst/>
            <a:gdLst>
              <a:gd name="connsiteX0" fmla="*/ 63066 w 8676124"/>
              <a:gd name="connsiteY0" fmla="*/ 76574 h 3911154"/>
              <a:gd name="connsiteX1" fmla="*/ 92563 w 8676124"/>
              <a:gd name="connsiteY1" fmla="*/ 224058 h 3911154"/>
              <a:gd name="connsiteX2" fmla="*/ 947969 w 8676124"/>
              <a:gd name="connsiteY2" fmla="*/ 1964367 h 3911154"/>
              <a:gd name="connsiteX3" fmla="*/ 1183943 w 8676124"/>
              <a:gd name="connsiteY3" fmla="*/ 2701787 h 3911154"/>
              <a:gd name="connsiteX4" fmla="*/ 1744382 w 8676124"/>
              <a:gd name="connsiteY4" fmla="*/ 2583800 h 3911154"/>
              <a:gd name="connsiteX5" fmla="*/ 3366705 w 8676124"/>
              <a:gd name="connsiteY5" fmla="*/ 3026251 h 3911154"/>
              <a:gd name="connsiteX6" fmla="*/ 5785440 w 8676124"/>
              <a:gd name="connsiteY6" fmla="*/ 3085245 h 3911154"/>
              <a:gd name="connsiteX7" fmla="*/ 8676124 w 8676124"/>
              <a:gd name="connsiteY7" fmla="*/ 3911154 h 3911154"/>
              <a:gd name="connsiteX0" fmla="*/ 0 w 8583561"/>
              <a:gd name="connsiteY0" fmla="*/ 0 h 3687096"/>
              <a:gd name="connsiteX1" fmla="*/ 855406 w 8583561"/>
              <a:gd name="connsiteY1" fmla="*/ 1740309 h 3687096"/>
              <a:gd name="connsiteX2" fmla="*/ 1091380 w 8583561"/>
              <a:gd name="connsiteY2" fmla="*/ 2477729 h 3687096"/>
              <a:gd name="connsiteX3" fmla="*/ 1651819 w 8583561"/>
              <a:gd name="connsiteY3" fmla="*/ 2359742 h 3687096"/>
              <a:gd name="connsiteX4" fmla="*/ 3274142 w 8583561"/>
              <a:gd name="connsiteY4" fmla="*/ 2802193 h 3687096"/>
              <a:gd name="connsiteX5" fmla="*/ 5692877 w 8583561"/>
              <a:gd name="connsiteY5" fmla="*/ 2861187 h 3687096"/>
              <a:gd name="connsiteX6" fmla="*/ 8583561 w 8583561"/>
              <a:gd name="connsiteY6" fmla="*/ 3687096 h 3687096"/>
              <a:gd name="connsiteX0" fmla="*/ 0 w 8583561"/>
              <a:gd name="connsiteY0" fmla="*/ 0 h 3687096"/>
              <a:gd name="connsiteX1" fmla="*/ 855406 w 8583561"/>
              <a:gd name="connsiteY1" fmla="*/ 1740309 h 3687096"/>
              <a:gd name="connsiteX2" fmla="*/ 1091380 w 8583561"/>
              <a:gd name="connsiteY2" fmla="*/ 2477729 h 3687096"/>
              <a:gd name="connsiteX3" fmla="*/ 1768198 w 8583561"/>
              <a:gd name="connsiteY3" fmla="*/ 2459495 h 3687096"/>
              <a:gd name="connsiteX4" fmla="*/ 3274142 w 8583561"/>
              <a:gd name="connsiteY4" fmla="*/ 2802193 h 3687096"/>
              <a:gd name="connsiteX5" fmla="*/ 5692877 w 8583561"/>
              <a:gd name="connsiteY5" fmla="*/ 2861187 h 3687096"/>
              <a:gd name="connsiteX6" fmla="*/ 8583561 w 8583561"/>
              <a:gd name="connsiteY6" fmla="*/ 3687096 h 3687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83561" h="3687096">
                <a:moveTo>
                  <a:pt x="0" y="0"/>
                </a:moveTo>
                <a:cubicBezTo>
                  <a:pt x="147484" y="314632"/>
                  <a:pt x="673509" y="1327354"/>
                  <a:pt x="855406" y="1740309"/>
                </a:cubicBezTo>
                <a:cubicBezTo>
                  <a:pt x="1037303" y="2153264"/>
                  <a:pt x="939248" y="2357865"/>
                  <a:pt x="1091380" y="2477729"/>
                </a:cubicBezTo>
                <a:cubicBezTo>
                  <a:pt x="1243512" y="2597593"/>
                  <a:pt x="1404404" y="2405418"/>
                  <a:pt x="1768198" y="2459495"/>
                </a:cubicBezTo>
                <a:cubicBezTo>
                  <a:pt x="2131992" y="2513572"/>
                  <a:pt x="2620029" y="2735244"/>
                  <a:pt x="3274142" y="2802193"/>
                </a:cubicBezTo>
                <a:cubicBezTo>
                  <a:pt x="3928255" y="2869142"/>
                  <a:pt x="4807974" y="2713703"/>
                  <a:pt x="5692877" y="2861187"/>
                </a:cubicBezTo>
                <a:cubicBezTo>
                  <a:pt x="6577780" y="3008671"/>
                  <a:pt x="7580670" y="3347883"/>
                  <a:pt x="8583561" y="3687096"/>
                </a:cubicBezTo>
              </a:path>
            </a:pathLst>
          </a:cu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DA3C4BEC-362B-325A-3C83-0BBB857D6C93}"/>
              </a:ext>
            </a:extLst>
          </p:cNvPr>
          <p:cNvSpPr/>
          <p:nvPr/>
        </p:nvSpPr>
        <p:spPr>
          <a:xfrm flipV="1">
            <a:off x="1476454" y="6516710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04AD0020-A2EF-FE7B-7E72-6679ADDA148D}"/>
              </a:ext>
            </a:extLst>
          </p:cNvPr>
          <p:cNvSpPr/>
          <p:nvPr/>
        </p:nvSpPr>
        <p:spPr>
          <a:xfrm rot="7560883" flipV="1">
            <a:off x="10865304" y="1455195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C68ADDF9-2C2C-0457-5A37-A208F57C45E5}"/>
              </a:ext>
            </a:extLst>
          </p:cNvPr>
          <p:cNvSpPr/>
          <p:nvPr/>
        </p:nvSpPr>
        <p:spPr>
          <a:xfrm flipV="1">
            <a:off x="11322718" y="2371538"/>
            <a:ext cx="205039" cy="205039"/>
          </a:xfrm>
          <a:prstGeom prst="ellipse">
            <a:avLst/>
          </a:prstGeom>
          <a:solidFill>
            <a:schemeClr val="tx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6EA42D74-E655-35D0-165A-5746777F1ABF}"/>
              </a:ext>
            </a:extLst>
          </p:cNvPr>
          <p:cNvSpPr/>
          <p:nvPr/>
        </p:nvSpPr>
        <p:spPr>
          <a:xfrm flipV="1">
            <a:off x="11639921" y="2083746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25266A11-E19E-544F-1F5E-0704522F53D4}"/>
              </a:ext>
            </a:extLst>
          </p:cNvPr>
          <p:cNvSpPr/>
          <p:nvPr/>
        </p:nvSpPr>
        <p:spPr>
          <a:xfrm rot="7560883" flipV="1">
            <a:off x="273643" y="2655054"/>
            <a:ext cx="301693" cy="301693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215C47FE-8802-55C7-63E2-16E4FA7305EC}"/>
              </a:ext>
            </a:extLst>
          </p:cNvPr>
          <p:cNvSpPr/>
          <p:nvPr/>
        </p:nvSpPr>
        <p:spPr>
          <a:xfrm rot="7560883" flipV="1">
            <a:off x="2886479" y="6032987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xmlns="" id="{5DDF927C-E276-00BC-6DD1-AE3FC53C21AD}"/>
              </a:ext>
            </a:extLst>
          </p:cNvPr>
          <p:cNvSpPr txBox="1">
            <a:spLocks/>
          </p:cNvSpPr>
          <p:nvPr/>
        </p:nvSpPr>
        <p:spPr>
          <a:xfrm>
            <a:off x="191412" y="217189"/>
            <a:ext cx="8053758" cy="1041400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800" dirty="0" smtClean="0">
                <a:solidFill>
                  <a:srgbClr val="1A73E8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Приведём пример решения задач на </a:t>
            </a:r>
            <a:r>
              <a:rPr lang="en-US" dirty="0"/>
              <a:t>React Native</a:t>
            </a:r>
            <a:endParaRPr lang="en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58B5BD93-ABEF-4E40-BAAF-559F7CCBA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455" y="894636"/>
            <a:ext cx="6024716" cy="5766514"/>
          </a:xfrm>
          <a:prstGeom prst="rect">
            <a:avLst/>
          </a:prstGeo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E66AAA77-53C7-89B1-5D6E-5349091608C2}"/>
              </a:ext>
            </a:extLst>
          </p:cNvPr>
          <p:cNvSpPr/>
          <p:nvPr/>
        </p:nvSpPr>
        <p:spPr>
          <a:xfrm flipV="1">
            <a:off x="5882830" y="1719403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C331FFDA-A6B6-6804-63F1-904074880F7D}"/>
              </a:ext>
            </a:extLst>
          </p:cNvPr>
          <p:cNvSpPr/>
          <p:nvPr/>
        </p:nvSpPr>
        <p:spPr>
          <a:xfrm flipV="1">
            <a:off x="8147744" y="1478842"/>
            <a:ext cx="98678" cy="98678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B5C73D5E-0203-1477-D592-78EA6D3ABB8F}"/>
              </a:ext>
            </a:extLst>
          </p:cNvPr>
          <p:cNvSpPr/>
          <p:nvPr/>
        </p:nvSpPr>
        <p:spPr>
          <a:xfrm rot="7560883" flipV="1">
            <a:off x="7802705" y="1112951"/>
            <a:ext cx="224715" cy="224715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32">
            <a:extLst>
              <a:ext uri="{FF2B5EF4-FFF2-40B4-BE49-F238E27FC236}">
                <a16:creationId xmlns:a16="http://schemas.microsoft.com/office/drawing/2014/main" xmlns="" id="{8CC284A6-3238-E80C-9003-F3FD64F3D39A}"/>
              </a:ext>
            </a:extLst>
          </p:cNvPr>
          <p:cNvSpPr/>
          <p:nvPr/>
        </p:nvSpPr>
        <p:spPr>
          <a:xfrm>
            <a:off x="9099035" y="1224637"/>
            <a:ext cx="455177" cy="1238250"/>
          </a:xfrm>
          <a:custGeom>
            <a:avLst/>
            <a:gdLst>
              <a:gd name="connsiteX0" fmla="*/ 190500 w 472156"/>
              <a:gd name="connsiteY0" fmla="*/ 0 h 1193800"/>
              <a:gd name="connsiteX1" fmla="*/ 400050 w 472156"/>
              <a:gd name="connsiteY1" fmla="*/ 355600 h 1193800"/>
              <a:gd name="connsiteX2" fmla="*/ 469900 w 472156"/>
              <a:gd name="connsiteY2" fmla="*/ 838200 h 1193800"/>
              <a:gd name="connsiteX3" fmla="*/ 330200 w 472156"/>
              <a:gd name="connsiteY3" fmla="*/ 1073150 h 1193800"/>
              <a:gd name="connsiteX4" fmla="*/ 0 w 472156"/>
              <a:gd name="connsiteY4" fmla="*/ 1193800 h 1193800"/>
              <a:gd name="connsiteX0" fmla="*/ 120650 w 472810"/>
              <a:gd name="connsiteY0" fmla="*/ 0 h 1257300"/>
              <a:gd name="connsiteX1" fmla="*/ 400050 w 472810"/>
              <a:gd name="connsiteY1" fmla="*/ 419100 h 1257300"/>
              <a:gd name="connsiteX2" fmla="*/ 469900 w 472810"/>
              <a:gd name="connsiteY2" fmla="*/ 901700 h 1257300"/>
              <a:gd name="connsiteX3" fmla="*/ 330200 w 472810"/>
              <a:gd name="connsiteY3" fmla="*/ 1136650 h 1257300"/>
              <a:gd name="connsiteX4" fmla="*/ 0 w 472810"/>
              <a:gd name="connsiteY4" fmla="*/ 1257300 h 1257300"/>
              <a:gd name="connsiteX0" fmla="*/ 120650 w 469900"/>
              <a:gd name="connsiteY0" fmla="*/ 0 h 1257300"/>
              <a:gd name="connsiteX1" fmla="*/ 469900 w 469900"/>
              <a:gd name="connsiteY1" fmla="*/ 901700 h 1257300"/>
              <a:gd name="connsiteX2" fmla="*/ 330200 w 469900"/>
              <a:gd name="connsiteY2" fmla="*/ 1136650 h 1257300"/>
              <a:gd name="connsiteX3" fmla="*/ 0 w 469900"/>
              <a:gd name="connsiteY3" fmla="*/ 1257300 h 1257300"/>
              <a:gd name="connsiteX0" fmla="*/ 120650 w 469900"/>
              <a:gd name="connsiteY0" fmla="*/ 0 h 1257300"/>
              <a:gd name="connsiteX1" fmla="*/ 469900 w 469900"/>
              <a:gd name="connsiteY1" fmla="*/ 901700 h 1257300"/>
              <a:gd name="connsiteX2" fmla="*/ 330200 w 469900"/>
              <a:gd name="connsiteY2" fmla="*/ 1136650 h 1257300"/>
              <a:gd name="connsiteX3" fmla="*/ 0 w 469900"/>
              <a:gd name="connsiteY3" fmla="*/ 1257300 h 1257300"/>
              <a:gd name="connsiteX0" fmla="*/ 120650 w 469900"/>
              <a:gd name="connsiteY0" fmla="*/ 0 h 1257300"/>
              <a:gd name="connsiteX1" fmla="*/ 469900 w 469900"/>
              <a:gd name="connsiteY1" fmla="*/ 901700 h 1257300"/>
              <a:gd name="connsiteX2" fmla="*/ 330200 w 469900"/>
              <a:gd name="connsiteY2" fmla="*/ 1136650 h 1257300"/>
              <a:gd name="connsiteX3" fmla="*/ 0 w 469900"/>
              <a:gd name="connsiteY3" fmla="*/ 1257300 h 1257300"/>
              <a:gd name="connsiteX0" fmla="*/ 120650 w 484465"/>
              <a:gd name="connsiteY0" fmla="*/ 0 h 1257300"/>
              <a:gd name="connsiteX1" fmla="*/ 469900 w 484465"/>
              <a:gd name="connsiteY1" fmla="*/ 901700 h 1257300"/>
              <a:gd name="connsiteX2" fmla="*/ 330200 w 484465"/>
              <a:gd name="connsiteY2" fmla="*/ 1136650 h 1257300"/>
              <a:gd name="connsiteX3" fmla="*/ 0 w 484465"/>
              <a:gd name="connsiteY3" fmla="*/ 1257300 h 1257300"/>
              <a:gd name="connsiteX0" fmla="*/ 120650 w 477525"/>
              <a:gd name="connsiteY0" fmla="*/ 0 h 1257300"/>
              <a:gd name="connsiteX1" fmla="*/ 469900 w 477525"/>
              <a:gd name="connsiteY1" fmla="*/ 901700 h 1257300"/>
              <a:gd name="connsiteX2" fmla="*/ 330200 w 477525"/>
              <a:gd name="connsiteY2" fmla="*/ 1136650 h 1257300"/>
              <a:gd name="connsiteX3" fmla="*/ 0 w 477525"/>
              <a:gd name="connsiteY3" fmla="*/ 1257300 h 1257300"/>
              <a:gd name="connsiteX0" fmla="*/ 120650 w 474701"/>
              <a:gd name="connsiteY0" fmla="*/ 0 h 1257300"/>
              <a:gd name="connsiteX1" fmla="*/ 469900 w 474701"/>
              <a:gd name="connsiteY1" fmla="*/ 901700 h 1257300"/>
              <a:gd name="connsiteX2" fmla="*/ 0 w 474701"/>
              <a:gd name="connsiteY2" fmla="*/ 1257300 h 1257300"/>
              <a:gd name="connsiteX0" fmla="*/ 120650 w 474701"/>
              <a:gd name="connsiteY0" fmla="*/ 0 h 1258246"/>
              <a:gd name="connsiteX1" fmla="*/ 469900 w 474701"/>
              <a:gd name="connsiteY1" fmla="*/ 901700 h 1258246"/>
              <a:gd name="connsiteX2" fmla="*/ 0 w 474701"/>
              <a:gd name="connsiteY2" fmla="*/ 1257300 h 1258246"/>
              <a:gd name="connsiteX0" fmla="*/ 120650 w 474701"/>
              <a:gd name="connsiteY0" fmla="*/ 0 h 1257300"/>
              <a:gd name="connsiteX1" fmla="*/ 469900 w 474701"/>
              <a:gd name="connsiteY1" fmla="*/ 901700 h 1257300"/>
              <a:gd name="connsiteX2" fmla="*/ 0 w 474701"/>
              <a:gd name="connsiteY2" fmla="*/ 1257300 h 1257300"/>
              <a:gd name="connsiteX0" fmla="*/ 120650 w 445439"/>
              <a:gd name="connsiteY0" fmla="*/ 0 h 1257300"/>
              <a:gd name="connsiteX1" fmla="*/ 438150 w 445439"/>
              <a:gd name="connsiteY1" fmla="*/ 927100 h 1257300"/>
              <a:gd name="connsiteX2" fmla="*/ 0 w 445439"/>
              <a:gd name="connsiteY2" fmla="*/ 1257300 h 1257300"/>
              <a:gd name="connsiteX0" fmla="*/ 120650 w 440778"/>
              <a:gd name="connsiteY0" fmla="*/ 0 h 1257300"/>
              <a:gd name="connsiteX1" fmla="*/ 438150 w 440778"/>
              <a:gd name="connsiteY1" fmla="*/ 927100 h 1257300"/>
              <a:gd name="connsiteX2" fmla="*/ 0 w 440778"/>
              <a:gd name="connsiteY2" fmla="*/ 1257300 h 1257300"/>
              <a:gd name="connsiteX0" fmla="*/ 82550 w 440760"/>
              <a:gd name="connsiteY0" fmla="*/ 0 h 1238250"/>
              <a:gd name="connsiteX1" fmla="*/ 438150 w 440760"/>
              <a:gd name="connsiteY1" fmla="*/ 908050 h 1238250"/>
              <a:gd name="connsiteX2" fmla="*/ 0 w 440760"/>
              <a:gd name="connsiteY2" fmla="*/ 1238250 h 1238250"/>
              <a:gd name="connsiteX0" fmla="*/ 82550 w 439703"/>
              <a:gd name="connsiteY0" fmla="*/ 0 h 1238250"/>
              <a:gd name="connsiteX1" fmla="*/ 438150 w 439703"/>
              <a:gd name="connsiteY1" fmla="*/ 908050 h 1238250"/>
              <a:gd name="connsiteX2" fmla="*/ 0 w 439703"/>
              <a:gd name="connsiteY2" fmla="*/ 1238250 h 1238250"/>
              <a:gd name="connsiteX0" fmla="*/ 82550 w 442365"/>
              <a:gd name="connsiteY0" fmla="*/ 0 h 1238250"/>
              <a:gd name="connsiteX1" fmla="*/ 438150 w 442365"/>
              <a:gd name="connsiteY1" fmla="*/ 908050 h 1238250"/>
              <a:gd name="connsiteX2" fmla="*/ 0 w 442365"/>
              <a:gd name="connsiteY2" fmla="*/ 1238250 h 1238250"/>
              <a:gd name="connsiteX0" fmla="*/ 82550 w 82550"/>
              <a:gd name="connsiteY0" fmla="*/ 0 h 1238250"/>
              <a:gd name="connsiteX1" fmla="*/ 0 w 82550"/>
              <a:gd name="connsiteY1" fmla="*/ 1238250 h 1238250"/>
              <a:gd name="connsiteX0" fmla="*/ 82550 w 335317"/>
              <a:gd name="connsiteY0" fmla="*/ 0 h 1238250"/>
              <a:gd name="connsiteX1" fmla="*/ 0 w 335317"/>
              <a:gd name="connsiteY1" fmla="*/ 1238250 h 1238250"/>
              <a:gd name="connsiteX0" fmla="*/ 82550 w 455177"/>
              <a:gd name="connsiteY0" fmla="*/ 0 h 1238250"/>
              <a:gd name="connsiteX1" fmla="*/ 0 w 455177"/>
              <a:gd name="connsiteY1" fmla="*/ 1238250 h 123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5177" h="1238250">
                <a:moveTo>
                  <a:pt x="82550" y="0"/>
                </a:moveTo>
                <a:cubicBezTo>
                  <a:pt x="683683" y="527050"/>
                  <a:pt x="484717" y="1168400"/>
                  <a:pt x="0" y="1238250"/>
                </a:cubicBezTo>
              </a:path>
            </a:pathLst>
          </a:custGeom>
          <a:noFill/>
          <a:ln w="28575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: фигура 17">
            <a:extLst>
              <a:ext uri="{FF2B5EF4-FFF2-40B4-BE49-F238E27FC236}">
                <a16:creationId xmlns:a16="http://schemas.microsoft.com/office/drawing/2014/main" xmlns="" id="{B81855DC-4629-436A-4140-E4568E0321D3}"/>
              </a:ext>
            </a:extLst>
          </p:cNvPr>
          <p:cNvSpPr/>
          <p:nvPr/>
        </p:nvSpPr>
        <p:spPr>
          <a:xfrm>
            <a:off x="8934450" y="-247650"/>
            <a:ext cx="3467100" cy="3714750"/>
          </a:xfrm>
          <a:custGeom>
            <a:avLst/>
            <a:gdLst>
              <a:gd name="connsiteX0" fmla="*/ 0 w 3467100"/>
              <a:gd name="connsiteY0" fmla="*/ 0 h 3714750"/>
              <a:gd name="connsiteX1" fmla="*/ 1143000 w 3467100"/>
              <a:gd name="connsiteY1" fmla="*/ 381000 h 3714750"/>
              <a:gd name="connsiteX2" fmla="*/ 2343150 w 3467100"/>
              <a:gd name="connsiteY2" fmla="*/ 781050 h 3714750"/>
              <a:gd name="connsiteX3" fmla="*/ 2743200 w 3467100"/>
              <a:gd name="connsiteY3" fmla="*/ 1809750 h 3714750"/>
              <a:gd name="connsiteX4" fmla="*/ 2819400 w 3467100"/>
              <a:gd name="connsiteY4" fmla="*/ 2571750 h 3714750"/>
              <a:gd name="connsiteX5" fmla="*/ 3467100 w 3467100"/>
              <a:gd name="connsiteY5" fmla="*/ 3714750 h 3714750"/>
              <a:gd name="connsiteX0" fmla="*/ 0 w 3467100"/>
              <a:gd name="connsiteY0" fmla="*/ 0 h 3714750"/>
              <a:gd name="connsiteX1" fmla="*/ 1143000 w 3467100"/>
              <a:gd name="connsiteY1" fmla="*/ 381000 h 3714750"/>
              <a:gd name="connsiteX2" fmla="*/ 2343150 w 3467100"/>
              <a:gd name="connsiteY2" fmla="*/ 781050 h 3714750"/>
              <a:gd name="connsiteX3" fmla="*/ 2743200 w 3467100"/>
              <a:gd name="connsiteY3" fmla="*/ 1809750 h 3714750"/>
              <a:gd name="connsiteX4" fmla="*/ 3467100 w 3467100"/>
              <a:gd name="connsiteY4" fmla="*/ 3714750 h 3714750"/>
              <a:gd name="connsiteX0" fmla="*/ 0 w 3467100"/>
              <a:gd name="connsiteY0" fmla="*/ 0 h 3714750"/>
              <a:gd name="connsiteX1" fmla="*/ 1143000 w 3467100"/>
              <a:gd name="connsiteY1" fmla="*/ 381000 h 3714750"/>
              <a:gd name="connsiteX2" fmla="*/ 2343150 w 3467100"/>
              <a:gd name="connsiteY2" fmla="*/ 781050 h 3714750"/>
              <a:gd name="connsiteX3" fmla="*/ 2815772 w 3467100"/>
              <a:gd name="connsiteY3" fmla="*/ 2201636 h 3714750"/>
              <a:gd name="connsiteX4" fmla="*/ 3467100 w 3467100"/>
              <a:gd name="connsiteY4" fmla="*/ 3714750 h 371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7100" h="3714750">
                <a:moveTo>
                  <a:pt x="0" y="0"/>
                </a:moveTo>
                <a:lnTo>
                  <a:pt x="1143000" y="381000"/>
                </a:lnTo>
                <a:cubicBezTo>
                  <a:pt x="1533525" y="511175"/>
                  <a:pt x="2064355" y="477611"/>
                  <a:pt x="2343150" y="781050"/>
                </a:cubicBezTo>
                <a:cubicBezTo>
                  <a:pt x="2621945" y="1084489"/>
                  <a:pt x="2628447" y="1712686"/>
                  <a:pt x="2815772" y="2201636"/>
                </a:cubicBezTo>
                <a:cubicBezTo>
                  <a:pt x="3003097" y="2690586"/>
                  <a:pt x="3316288" y="3317875"/>
                  <a:pt x="3467100" y="371475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15">
            <a:extLst>
              <a:ext uri="{FF2B5EF4-FFF2-40B4-BE49-F238E27FC236}">
                <a16:creationId xmlns:a16="http://schemas.microsoft.com/office/drawing/2014/main" xmlns="" id="{FAED4082-147B-0D43-508B-272597106794}"/>
              </a:ext>
            </a:extLst>
          </p:cNvPr>
          <p:cNvSpPr/>
          <p:nvPr/>
        </p:nvSpPr>
        <p:spPr>
          <a:xfrm>
            <a:off x="7600950" y="-285750"/>
            <a:ext cx="5489880" cy="6908800"/>
          </a:xfrm>
          <a:custGeom>
            <a:avLst/>
            <a:gdLst>
              <a:gd name="connsiteX0" fmla="*/ 266700 w 5299380"/>
              <a:gd name="connsiteY0" fmla="*/ 6781800 h 6781800"/>
              <a:gd name="connsiteX1" fmla="*/ 762000 w 5299380"/>
              <a:gd name="connsiteY1" fmla="*/ 6477000 h 6781800"/>
              <a:gd name="connsiteX2" fmla="*/ 1257300 w 5299380"/>
              <a:gd name="connsiteY2" fmla="*/ 6305550 h 6781800"/>
              <a:gd name="connsiteX3" fmla="*/ 2743200 w 5299380"/>
              <a:gd name="connsiteY3" fmla="*/ 6419850 h 6781800"/>
              <a:gd name="connsiteX4" fmla="*/ 3657600 w 5299380"/>
              <a:gd name="connsiteY4" fmla="*/ 6229350 h 6781800"/>
              <a:gd name="connsiteX5" fmla="*/ 5295900 w 5299380"/>
              <a:gd name="connsiteY5" fmla="*/ 5162550 h 6781800"/>
              <a:gd name="connsiteX6" fmla="*/ 4095750 w 5299380"/>
              <a:gd name="connsiteY6" fmla="*/ 3486150 h 6781800"/>
              <a:gd name="connsiteX7" fmla="*/ 4248150 w 5299380"/>
              <a:gd name="connsiteY7" fmla="*/ 1485900 h 6781800"/>
              <a:gd name="connsiteX8" fmla="*/ 3352800 w 5299380"/>
              <a:gd name="connsiteY8" fmla="*/ 685800 h 6781800"/>
              <a:gd name="connsiteX9" fmla="*/ 2457450 w 5299380"/>
              <a:gd name="connsiteY9" fmla="*/ 685800 h 6781800"/>
              <a:gd name="connsiteX10" fmla="*/ 0 w 5299380"/>
              <a:gd name="connsiteY10" fmla="*/ 0 h 6781800"/>
              <a:gd name="connsiteX0" fmla="*/ 266700 w 5299380"/>
              <a:gd name="connsiteY0" fmla="*/ 6781800 h 6781800"/>
              <a:gd name="connsiteX1" fmla="*/ 762000 w 5299380"/>
              <a:gd name="connsiteY1" fmla="*/ 6477000 h 6781800"/>
              <a:gd name="connsiteX2" fmla="*/ 1257300 w 5299380"/>
              <a:gd name="connsiteY2" fmla="*/ 6305550 h 6781800"/>
              <a:gd name="connsiteX3" fmla="*/ 2743200 w 5299380"/>
              <a:gd name="connsiteY3" fmla="*/ 6419850 h 6781800"/>
              <a:gd name="connsiteX4" fmla="*/ 3657600 w 5299380"/>
              <a:gd name="connsiteY4" fmla="*/ 6229350 h 6781800"/>
              <a:gd name="connsiteX5" fmla="*/ 5295900 w 5299380"/>
              <a:gd name="connsiteY5" fmla="*/ 5162550 h 6781800"/>
              <a:gd name="connsiteX6" fmla="*/ 4095750 w 5299380"/>
              <a:gd name="connsiteY6" fmla="*/ 3486150 h 6781800"/>
              <a:gd name="connsiteX7" fmla="*/ 4248150 w 5299380"/>
              <a:gd name="connsiteY7" fmla="*/ 1485900 h 6781800"/>
              <a:gd name="connsiteX8" fmla="*/ 3352800 w 5299380"/>
              <a:gd name="connsiteY8" fmla="*/ 685800 h 6781800"/>
              <a:gd name="connsiteX9" fmla="*/ 1390650 w 5299380"/>
              <a:gd name="connsiteY9" fmla="*/ 476250 h 6781800"/>
              <a:gd name="connsiteX10" fmla="*/ 0 w 5299380"/>
              <a:gd name="connsiteY10" fmla="*/ 0 h 6781800"/>
              <a:gd name="connsiteX0" fmla="*/ 266700 w 5299380"/>
              <a:gd name="connsiteY0" fmla="*/ 6781800 h 6781800"/>
              <a:gd name="connsiteX1" fmla="*/ 1257300 w 5299380"/>
              <a:gd name="connsiteY1" fmla="*/ 6305550 h 6781800"/>
              <a:gd name="connsiteX2" fmla="*/ 2743200 w 5299380"/>
              <a:gd name="connsiteY2" fmla="*/ 6419850 h 6781800"/>
              <a:gd name="connsiteX3" fmla="*/ 3657600 w 5299380"/>
              <a:gd name="connsiteY3" fmla="*/ 6229350 h 6781800"/>
              <a:gd name="connsiteX4" fmla="*/ 5295900 w 5299380"/>
              <a:gd name="connsiteY4" fmla="*/ 5162550 h 6781800"/>
              <a:gd name="connsiteX5" fmla="*/ 4095750 w 5299380"/>
              <a:gd name="connsiteY5" fmla="*/ 3486150 h 6781800"/>
              <a:gd name="connsiteX6" fmla="*/ 4248150 w 5299380"/>
              <a:gd name="connsiteY6" fmla="*/ 1485900 h 6781800"/>
              <a:gd name="connsiteX7" fmla="*/ 3352800 w 5299380"/>
              <a:gd name="connsiteY7" fmla="*/ 685800 h 6781800"/>
              <a:gd name="connsiteX8" fmla="*/ 1390650 w 5299380"/>
              <a:gd name="connsiteY8" fmla="*/ 476250 h 6781800"/>
              <a:gd name="connsiteX9" fmla="*/ 0 w 5299380"/>
              <a:gd name="connsiteY9" fmla="*/ 0 h 6781800"/>
              <a:gd name="connsiteX0" fmla="*/ 266700 w 5299380"/>
              <a:gd name="connsiteY0" fmla="*/ 6781800 h 6781800"/>
              <a:gd name="connsiteX1" fmla="*/ 1155700 w 5299380"/>
              <a:gd name="connsiteY1" fmla="*/ 6330950 h 6781800"/>
              <a:gd name="connsiteX2" fmla="*/ 2743200 w 5299380"/>
              <a:gd name="connsiteY2" fmla="*/ 6419850 h 6781800"/>
              <a:gd name="connsiteX3" fmla="*/ 3657600 w 5299380"/>
              <a:gd name="connsiteY3" fmla="*/ 6229350 h 6781800"/>
              <a:gd name="connsiteX4" fmla="*/ 5295900 w 5299380"/>
              <a:gd name="connsiteY4" fmla="*/ 5162550 h 6781800"/>
              <a:gd name="connsiteX5" fmla="*/ 4095750 w 5299380"/>
              <a:gd name="connsiteY5" fmla="*/ 3486150 h 6781800"/>
              <a:gd name="connsiteX6" fmla="*/ 4248150 w 5299380"/>
              <a:gd name="connsiteY6" fmla="*/ 1485900 h 6781800"/>
              <a:gd name="connsiteX7" fmla="*/ 3352800 w 5299380"/>
              <a:gd name="connsiteY7" fmla="*/ 685800 h 6781800"/>
              <a:gd name="connsiteX8" fmla="*/ 1390650 w 5299380"/>
              <a:gd name="connsiteY8" fmla="*/ 476250 h 6781800"/>
              <a:gd name="connsiteX9" fmla="*/ 0 w 5299380"/>
              <a:gd name="connsiteY9" fmla="*/ 0 h 6781800"/>
              <a:gd name="connsiteX0" fmla="*/ 0 w 5489880"/>
              <a:gd name="connsiteY0" fmla="*/ 6908800 h 6908800"/>
              <a:gd name="connsiteX1" fmla="*/ 1346200 w 5489880"/>
              <a:gd name="connsiteY1" fmla="*/ 6330950 h 6908800"/>
              <a:gd name="connsiteX2" fmla="*/ 2933700 w 5489880"/>
              <a:gd name="connsiteY2" fmla="*/ 6419850 h 6908800"/>
              <a:gd name="connsiteX3" fmla="*/ 3848100 w 5489880"/>
              <a:gd name="connsiteY3" fmla="*/ 6229350 h 6908800"/>
              <a:gd name="connsiteX4" fmla="*/ 5486400 w 5489880"/>
              <a:gd name="connsiteY4" fmla="*/ 5162550 h 6908800"/>
              <a:gd name="connsiteX5" fmla="*/ 4286250 w 5489880"/>
              <a:gd name="connsiteY5" fmla="*/ 3486150 h 6908800"/>
              <a:gd name="connsiteX6" fmla="*/ 4438650 w 5489880"/>
              <a:gd name="connsiteY6" fmla="*/ 1485900 h 6908800"/>
              <a:gd name="connsiteX7" fmla="*/ 3543300 w 5489880"/>
              <a:gd name="connsiteY7" fmla="*/ 685800 h 6908800"/>
              <a:gd name="connsiteX8" fmla="*/ 1581150 w 5489880"/>
              <a:gd name="connsiteY8" fmla="*/ 476250 h 6908800"/>
              <a:gd name="connsiteX9" fmla="*/ 190500 w 5489880"/>
              <a:gd name="connsiteY9" fmla="*/ 0 h 6908800"/>
              <a:gd name="connsiteX0" fmla="*/ 0 w 5489880"/>
              <a:gd name="connsiteY0" fmla="*/ 6908800 h 6908800"/>
              <a:gd name="connsiteX1" fmla="*/ 1308100 w 5489880"/>
              <a:gd name="connsiteY1" fmla="*/ 6369050 h 6908800"/>
              <a:gd name="connsiteX2" fmla="*/ 2933700 w 5489880"/>
              <a:gd name="connsiteY2" fmla="*/ 6419850 h 6908800"/>
              <a:gd name="connsiteX3" fmla="*/ 3848100 w 5489880"/>
              <a:gd name="connsiteY3" fmla="*/ 6229350 h 6908800"/>
              <a:gd name="connsiteX4" fmla="*/ 5486400 w 5489880"/>
              <a:gd name="connsiteY4" fmla="*/ 5162550 h 6908800"/>
              <a:gd name="connsiteX5" fmla="*/ 4286250 w 5489880"/>
              <a:gd name="connsiteY5" fmla="*/ 3486150 h 6908800"/>
              <a:gd name="connsiteX6" fmla="*/ 4438650 w 5489880"/>
              <a:gd name="connsiteY6" fmla="*/ 1485900 h 6908800"/>
              <a:gd name="connsiteX7" fmla="*/ 3543300 w 5489880"/>
              <a:gd name="connsiteY7" fmla="*/ 685800 h 6908800"/>
              <a:gd name="connsiteX8" fmla="*/ 1581150 w 5489880"/>
              <a:gd name="connsiteY8" fmla="*/ 476250 h 6908800"/>
              <a:gd name="connsiteX9" fmla="*/ 190500 w 5489880"/>
              <a:gd name="connsiteY9" fmla="*/ 0 h 690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89880" h="6908800">
                <a:moveTo>
                  <a:pt x="0" y="6908800"/>
                </a:moveTo>
                <a:cubicBezTo>
                  <a:pt x="206375" y="6809581"/>
                  <a:pt x="819150" y="6450542"/>
                  <a:pt x="1308100" y="6369050"/>
                </a:cubicBezTo>
                <a:cubicBezTo>
                  <a:pt x="1797050" y="6287558"/>
                  <a:pt x="2510367" y="6443133"/>
                  <a:pt x="2933700" y="6419850"/>
                </a:cubicBezTo>
                <a:cubicBezTo>
                  <a:pt x="3357033" y="6396567"/>
                  <a:pt x="3422650" y="6438900"/>
                  <a:pt x="3848100" y="6229350"/>
                </a:cubicBezTo>
                <a:cubicBezTo>
                  <a:pt x="4273550" y="6019800"/>
                  <a:pt x="5413375" y="5619750"/>
                  <a:pt x="5486400" y="5162550"/>
                </a:cubicBezTo>
                <a:cubicBezTo>
                  <a:pt x="5559425" y="4705350"/>
                  <a:pt x="4460875" y="4098925"/>
                  <a:pt x="4286250" y="3486150"/>
                </a:cubicBezTo>
                <a:cubicBezTo>
                  <a:pt x="4111625" y="2873375"/>
                  <a:pt x="4562475" y="1952625"/>
                  <a:pt x="4438650" y="1485900"/>
                </a:cubicBezTo>
                <a:cubicBezTo>
                  <a:pt x="4314825" y="1019175"/>
                  <a:pt x="4019550" y="854075"/>
                  <a:pt x="3543300" y="685800"/>
                </a:cubicBezTo>
                <a:cubicBezTo>
                  <a:pt x="3067050" y="517525"/>
                  <a:pt x="2139950" y="590550"/>
                  <a:pt x="1581150" y="476250"/>
                </a:cubicBezTo>
                <a:cubicBezTo>
                  <a:pt x="1022350" y="361950"/>
                  <a:pt x="1139825" y="285750"/>
                  <a:pt x="190500" y="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9A012CC3-5E9C-72E9-794B-776746712D2D}"/>
              </a:ext>
            </a:extLst>
          </p:cNvPr>
          <p:cNvSpPr/>
          <p:nvPr/>
        </p:nvSpPr>
        <p:spPr>
          <a:xfrm flipV="1">
            <a:off x="9189713" y="611968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14CEFA1E-C393-8D52-EF1F-DD5BA435D92A}"/>
              </a:ext>
            </a:extLst>
          </p:cNvPr>
          <p:cNvSpPr/>
          <p:nvPr/>
        </p:nvSpPr>
        <p:spPr>
          <a:xfrm flipV="1">
            <a:off x="9481339" y="6389434"/>
            <a:ext cx="98678" cy="98678"/>
          </a:xfrm>
          <a:prstGeom prst="ellipse">
            <a:avLst/>
          </a:prstGeom>
          <a:solidFill>
            <a:schemeClr val="tx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920FCD74-95F9-B0D4-3597-AB84E89F0368}"/>
              </a:ext>
            </a:extLst>
          </p:cNvPr>
          <p:cNvSpPr/>
          <p:nvPr/>
        </p:nvSpPr>
        <p:spPr>
          <a:xfrm rot="7560883" flipV="1">
            <a:off x="7232690" y="6379010"/>
            <a:ext cx="168680" cy="168680"/>
          </a:xfrm>
          <a:prstGeom prst="ellipse">
            <a:avLst/>
          </a:pr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8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28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5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7" presetClass="emph" presetSubtype="0" repeatCount="indefinite" fill="remove" grpId="0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56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5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4" grpId="0" animBg="1"/>
      <p:bldP spid="7" grpId="0" animBg="1"/>
      <p:bldP spid="8" grpId="0" animBg="1"/>
      <p:bldP spid="9" grpId="0" animBg="1"/>
      <p:bldP spid="9" grpId="1" animBg="1"/>
      <p:bldP spid="10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8" grpId="0" animBg="1"/>
      <p:bldP spid="11" grpId="0" animBg="1"/>
      <p:bldP spid="11" grpId="1" animBg="1"/>
      <p:bldP spid="20" grpId="0" animBg="1"/>
      <p:bldP spid="20" grpId="1" animBg="1"/>
      <p:bldP spid="15" grpId="0" animBg="1"/>
      <p:bldP spid="21" grpId="0" animBg="1"/>
      <p:bldP spid="6" grpId="0" animBg="1"/>
      <p:bldP spid="5" grpId="0" animBg="1"/>
      <p:bldP spid="16" grpId="0" animBg="1"/>
      <p:bldP spid="16" grpId="1" animBg="1"/>
      <p:bldP spid="17" grpId="0" animBg="1"/>
      <p:bldP spid="17" grpId="1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xmlns="" id="{AC9551D3-BCA5-A317-FA36-D5B490A340C6}"/>
              </a:ext>
            </a:extLst>
          </p:cNvPr>
          <p:cNvSpPr/>
          <p:nvPr/>
        </p:nvSpPr>
        <p:spPr>
          <a:xfrm>
            <a:off x="-36155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E167FA2B-096C-440E-AF8A-31D6043F8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784" y="138366"/>
            <a:ext cx="6277271" cy="6583873"/>
          </a:xfrm>
          <a:prstGeom prst="rect">
            <a:avLst/>
          </a:prstGeom>
        </p:spPr>
      </p:pic>
      <p:sp>
        <p:nvSpPr>
          <p:cNvPr id="5" name="Полилиния: фигура 47">
            <a:extLst>
              <a:ext uri="{FF2B5EF4-FFF2-40B4-BE49-F238E27FC236}">
                <a16:creationId xmlns:a16="http://schemas.microsoft.com/office/drawing/2014/main" xmlns="" id="{8ED1D6A7-C709-56C1-BC5A-F77A2FFB6524}"/>
              </a:ext>
            </a:extLst>
          </p:cNvPr>
          <p:cNvSpPr/>
          <p:nvPr/>
        </p:nvSpPr>
        <p:spPr>
          <a:xfrm>
            <a:off x="7894486" y="3327451"/>
            <a:ext cx="4297514" cy="3530549"/>
          </a:xfrm>
          <a:custGeom>
            <a:avLst/>
            <a:gdLst>
              <a:gd name="connsiteX0" fmla="*/ 4297514 w 4297514"/>
              <a:gd name="connsiteY0" fmla="*/ 0 h 3530549"/>
              <a:gd name="connsiteX1" fmla="*/ 4297514 w 4297514"/>
              <a:gd name="connsiteY1" fmla="*/ 3530549 h 3530549"/>
              <a:gd name="connsiteX2" fmla="*/ 0 w 4297514"/>
              <a:gd name="connsiteY2" fmla="*/ 3530549 h 3530549"/>
              <a:gd name="connsiteX3" fmla="*/ 217815 w 4297514"/>
              <a:gd name="connsiteY3" fmla="*/ 3448039 h 3530549"/>
              <a:gd name="connsiteX4" fmla="*/ 1535502 w 4297514"/>
              <a:gd name="connsiteY4" fmla="*/ 3044157 h 3530549"/>
              <a:gd name="connsiteX5" fmla="*/ 2830902 w 4297514"/>
              <a:gd name="connsiteY5" fmla="*/ 3044157 h 3530549"/>
              <a:gd name="connsiteX6" fmla="*/ 3821502 w 4297514"/>
              <a:gd name="connsiteY6" fmla="*/ 2339307 h 3530549"/>
              <a:gd name="connsiteX7" fmla="*/ 4202502 w 4297514"/>
              <a:gd name="connsiteY7" fmla="*/ 205707 h 3530549"/>
              <a:gd name="connsiteX8" fmla="*/ 4287481 w 4297514"/>
              <a:gd name="connsiteY8" fmla="*/ 15543 h 3530549"/>
              <a:gd name="connsiteX9" fmla="*/ 4297514 w 4297514"/>
              <a:gd name="connsiteY9" fmla="*/ 0 h 353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97514" h="3530549">
                <a:moveTo>
                  <a:pt x="4297514" y="0"/>
                </a:moveTo>
                <a:lnTo>
                  <a:pt x="4297514" y="3530549"/>
                </a:lnTo>
                <a:lnTo>
                  <a:pt x="0" y="3530549"/>
                </a:lnTo>
                <a:lnTo>
                  <a:pt x="217815" y="3448039"/>
                </a:lnTo>
                <a:cubicBezTo>
                  <a:pt x="689910" y="3274345"/>
                  <a:pt x="1180299" y="3119563"/>
                  <a:pt x="1535502" y="3044157"/>
                </a:cubicBezTo>
                <a:cubicBezTo>
                  <a:pt x="2103827" y="2923507"/>
                  <a:pt x="2449902" y="3161632"/>
                  <a:pt x="2830902" y="3044157"/>
                </a:cubicBezTo>
                <a:cubicBezTo>
                  <a:pt x="3211902" y="2926682"/>
                  <a:pt x="3592902" y="2812382"/>
                  <a:pt x="3821502" y="2339307"/>
                </a:cubicBezTo>
                <a:cubicBezTo>
                  <a:pt x="4050102" y="1866232"/>
                  <a:pt x="4056452" y="621632"/>
                  <a:pt x="4202502" y="205707"/>
                </a:cubicBezTo>
                <a:cubicBezTo>
                  <a:pt x="4229886" y="127721"/>
                  <a:pt x="4258275" y="65306"/>
                  <a:pt x="4287481" y="15543"/>
                </a:cubicBezTo>
                <a:lnTo>
                  <a:pt x="4297514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олилиния: фигура 41">
            <a:extLst>
              <a:ext uri="{FF2B5EF4-FFF2-40B4-BE49-F238E27FC236}">
                <a16:creationId xmlns:a16="http://schemas.microsoft.com/office/drawing/2014/main" xmlns="" id="{45AA7696-7210-F204-2582-06A38838214E}"/>
              </a:ext>
            </a:extLst>
          </p:cNvPr>
          <p:cNvSpPr/>
          <p:nvPr/>
        </p:nvSpPr>
        <p:spPr>
          <a:xfrm>
            <a:off x="0" y="0"/>
            <a:ext cx="3653068" cy="1144920"/>
          </a:xfrm>
          <a:custGeom>
            <a:avLst/>
            <a:gdLst>
              <a:gd name="connsiteX0" fmla="*/ 0 w 3653068"/>
              <a:gd name="connsiteY0" fmla="*/ 0 h 1144920"/>
              <a:gd name="connsiteX1" fmla="*/ 3653068 w 3653068"/>
              <a:gd name="connsiteY1" fmla="*/ 0 h 1144920"/>
              <a:gd name="connsiteX2" fmla="*/ 3600924 w 3653068"/>
              <a:gd name="connsiteY2" fmla="*/ 82926 h 1144920"/>
              <a:gd name="connsiteX3" fmla="*/ 3242189 w 3653068"/>
              <a:gd name="connsiteY3" fmla="*/ 521047 h 1144920"/>
              <a:gd name="connsiteX4" fmla="*/ 1840715 w 3653068"/>
              <a:gd name="connsiteY4" fmla="*/ 606650 h 1144920"/>
              <a:gd name="connsiteX5" fmla="*/ 272398 w 3653068"/>
              <a:gd name="connsiteY5" fmla="*/ 1141665 h 1144920"/>
              <a:gd name="connsiteX6" fmla="*/ 20147 w 3653068"/>
              <a:gd name="connsiteY6" fmla="*/ 1144277 h 1144920"/>
              <a:gd name="connsiteX7" fmla="*/ 0 w 3653068"/>
              <a:gd name="connsiteY7" fmla="*/ 1143472 h 1144920"/>
              <a:gd name="connsiteX8" fmla="*/ 0 w 3653068"/>
              <a:gd name="connsiteY8" fmla="*/ 0 h 1144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3068" h="1144920">
                <a:moveTo>
                  <a:pt x="0" y="0"/>
                </a:moveTo>
                <a:lnTo>
                  <a:pt x="3653068" y="0"/>
                </a:lnTo>
                <a:lnTo>
                  <a:pt x="3600924" y="82926"/>
                </a:lnTo>
                <a:cubicBezTo>
                  <a:pt x="3478223" y="268239"/>
                  <a:pt x="3344728" y="424076"/>
                  <a:pt x="3242189" y="521047"/>
                </a:cubicBezTo>
                <a:cubicBezTo>
                  <a:pt x="2914066" y="831356"/>
                  <a:pt x="2335680" y="503214"/>
                  <a:pt x="1840715" y="606650"/>
                </a:cubicBezTo>
                <a:cubicBezTo>
                  <a:pt x="1345749" y="710086"/>
                  <a:pt x="900837" y="1116697"/>
                  <a:pt x="272398" y="1141665"/>
                </a:cubicBezTo>
                <a:cubicBezTo>
                  <a:pt x="193843" y="1144786"/>
                  <a:pt x="109205" y="1145678"/>
                  <a:pt x="20147" y="1144277"/>
                </a:cubicBezTo>
                <a:lnTo>
                  <a:pt x="0" y="1143472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7" name="Полилиния: фигура 19">
            <a:extLst>
              <a:ext uri="{FF2B5EF4-FFF2-40B4-BE49-F238E27FC236}">
                <a16:creationId xmlns:a16="http://schemas.microsoft.com/office/drawing/2014/main" xmlns="" id="{FC3A577B-B2FC-E567-1448-5AF55EE5CCE8}"/>
              </a:ext>
            </a:extLst>
          </p:cNvPr>
          <p:cNvSpPr/>
          <p:nvPr/>
        </p:nvSpPr>
        <p:spPr>
          <a:xfrm>
            <a:off x="-454128" y="6168402"/>
            <a:ext cx="10893527" cy="1235289"/>
          </a:xfrm>
          <a:custGeom>
            <a:avLst/>
            <a:gdLst>
              <a:gd name="connsiteX0" fmla="*/ 0 w 4229100"/>
              <a:gd name="connsiteY0" fmla="*/ 1009650 h 1009650"/>
              <a:gd name="connsiteX1" fmla="*/ 1619250 w 4229100"/>
              <a:gd name="connsiteY1" fmla="*/ 438150 h 1009650"/>
              <a:gd name="connsiteX2" fmla="*/ 2438400 w 4229100"/>
              <a:gd name="connsiteY2" fmla="*/ 171450 h 1009650"/>
              <a:gd name="connsiteX3" fmla="*/ 3371850 w 4229100"/>
              <a:gd name="connsiteY3" fmla="*/ 266700 h 1009650"/>
              <a:gd name="connsiteX4" fmla="*/ 4229100 w 4229100"/>
              <a:gd name="connsiteY4" fmla="*/ 0 h 1009650"/>
              <a:gd name="connsiteX0" fmla="*/ 0 w 11750777"/>
              <a:gd name="connsiteY0" fmla="*/ 449212 h 449212"/>
              <a:gd name="connsiteX1" fmla="*/ 9140927 w 11750777"/>
              <a:gd name="connsiteY1" fmla="*/ 438150 h 449212"/>
              <a:gd name="connsiteX2" fmla="*/ 9960077 w 11750777"/>
              <a:gd name="connsiteY2" fmla="*/ 171450 h 449212"/>
              <a:gd name="connsiteX3" fmla="*/ 10893527 w 11750777"/>
              <a:gd name="connsiteY3" fmla="*/ 266700 h 449212"/>
              <a:gd name="connsiteX4" fmla="*/ 11750777 w 11750777"/>
              <a:gd name="connsiteY4" fmla="*/ 0 h 449212"/>
              <a:gd name="connsiteX0" fmla="*/ 0 w 11750777"/>
              <a:gd name="connsiteY0" fmla="*/ 449212 h 615977"/>
              <a:gd name="connsiteX1" fmla="*/ 9140927 w 11750777"/>
              <a:gd name="connsiteY1" fmla="*/ 438150 h 615977"/>
              <a:gd name="connsiteX2" fmla="*/ 9960077 w 11750777"/>
              <a:gd name="connsiteY2" fmla="*/ 171450 h 615977"/>
              <a:gd name="connsiteX3" fmla="*/ 10893527 w 11750777"/>
              <a:gd name="connsiteY3" fmla="*/ 266700 h 615977"/>
              <a:gd name="connsiteX4" fmla="*/ 11750777 w 11750777"/>
              <a:gd name="connsiteY4" fmla="*/ 0 h 615977"/>
              <a:gd name="connsiteX0" fmla="*/ 0 w 11750777"/>
              <a:gd name="connsiteY0" fmla="*/ 449212 h 634197"/>
              <a:gd name="connsiteX1" fmla="*/ 3108838 w 11750777"/>
              <a:gd name="connsiteY1" fmla="*/ 634181 h 634197"/>
              <a:gd name="connsiteX2" fmla="*/ 9140927 w 11750777"/>
              <a:gd name="connsiteY2" fmla="*/ 438150 h 634197"/>
              <a:gd name="connsiteX3" fmla="*/ 9960077 w 11750777"/>
              <a:gd name="connsiteY3" fmla="*/ 171450 h 634197"/>
              <a:gd name="connsiteX4" fmla="*/ 10893527 w 11750777"/>
              <a:gd name="connsiteY4" fmla="*/ 266700 h 634197"/>
              <a:gd name="connsiteX5" fmla="*/ 11750777 w 11750777"/>
              <a:gd name="connsiteY5" fmla="*/ 0 h 634197"/>
              <a:gd name="connsiteX0" fmla="*/ 0 w 11750777"/>
              <a:gd name="connsiteY0" fmla="*/ 449212 h 1460093"/>
              <a:gd name="connsiteX1" fmla="*/ 5055625 w 11750777"/>
              <a:gd name="connsiteY1" fmla="*/ 1460091 h 1460093"/>
              <a:gd name="connsiteX2" fmla="*/ 9140927 w 11750777"/>
              <a:gd name="connsiteY2" fmla="*/ 438150 h 1460093"/>
              <a:gd name="connsiteX3" fmla="*/ 9960077 w 11750777"/>
              <a:gd name="connsiteY3" fmla="*/ 171450 h 1460093"/>
              <a:gd name="connsiteX4" fmla="*/ 10893527 w 11750777"/>
              <a:gd name="connsiteY4" fmla="*/ 266700 h 1460093"/>
              <a:gd name="connsiteX5" fmla="*/ 11750777 w 11750777"/>
              <a:gd name="connsiteY5" fmla="*/ 0 h 1460093"/>
              <a:gd name="connsiteX0" fmla="*/ 0 w 11750777"/>
              <a:gd name="connsiteY0" fmla="*/ 449212 h 1460091"/>
              <a:gd name="connsiteX1" fmla="*/ 5055625 w 11750777"/>
              <a:gd name="connsiteY1" fmla="*/ 1460091 h 1460091"/>
              <a:gd name="connsiteX2" fmla="*/ 9140927 w 11750777"/>
              <a:gd name="connsiteY2" fmla="*/ 438150 h 1460091"/>
              <a:gd name="connsiteX3" fmla="*/ 9960077 w 11750777"/>
              <a:gd name="connsiteY3" fmla="*/ 171450 h 1460091"/>
              <a:gd name="connsiteX4" fmla="*/ 10893527 w 11750777"/>
              <a:gd name="connsiteY4" fmla="*/ 266700 h 1460091"/>
              <a:gd name="connsiteX5" fmla="*/ 11750777 w 11750777"/>
              <a:gd name="connsiteY5" fmla="*/ 0 h 1460091"/>
              <a:gd name="connsiteX0" fmla="*/ 0 w 11750777"/>
              <a:gd name="connsiteY0" fmla="*/ 449212 h 1460091"/>
              <a:gd name="connsiteX1" fmla="*/ 5055625 w 11750777"/>
              <a:gd name="connsiteY1" fmla="*/ 1460091 h 1460091"/>
              <a:gd name="connsiteX2" fmla="*/ 9140927 w 11750777"/>
              <a:gd name="connsiteY2" fmla="*/ 438150 h 1460091"/>
              <a:gd name="connsiteX3" fmla="*/ 10893527 w 11750777"/>
              <a:gd name="connsiteY3" fmla="*/ 266700 h 1460091"/>
              <a:gd name="connsiteX4" fmla="*/ 11750777 w 11750777"/>
              <a:gd name="connsiteY4" fmla="*/ 0 h 1460091"/>
              <a:gd name="connsiteX0" fmla="*/ 0 w 11750777"/>
              <a:gd name="connsiteY0" fmla="*/ 449212 h 1460091"/>
              <a:gd name="connsiteX1" fmla="*/ 5055625 w 11750777"/>
              <a:gd name="connsiteY1" fmla="*/ 1460091 h 1460091"/>
              <a:gd name="connsiteX2" fmla="*/ 9140927 w 11750777"/>
              <a:gd name="connsiteY2" fmla="*/ 438150 h 1460091"/>
              <a:gd name="connsiteX3" fmla="*/ 10893527 w 11750777"/>
              <a:gd name="connsiteY3" fmla="*/ 266700 h 1460091"/>
              <a:gd name="connsiteX4" fmla="*/ 11750777 w 11750777"/>
              <a:gd name="connsiteY4" fmla="*/ 0 h 1460091"/>
              <a:gd name="connsiteX0" fmla="*/ 0 w 10893527"/>
              <a:gd name="connsiteY0" fmla="*/ 224410 h 1235289"/>
              <a:gd name="connsiteX1" fmla="*/ 5055625 w 10893527"/>
              <a:gd name="connsiteY1" fmla="*/ 1235289 h 1235289"/>
              <a:gd name="connsiteX2" fmla="*/ 9140927 w 10893527"/>
              <a:gd name="connsiteY2" fmla="*/ 213348 h 1235289"/>
              <a:gd name="connsiteX3" fmla="*/ 10893527 w 10893527"/>
              <a:gd name="connsiteY3" fmla="*/ 41898 h 1235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93527" h="1235289">
                <a:moveTo>
                  <a:pt x="0" y="224410"/>
                </a:moveTo>
                <a:cubicBezTo>
                  <a:pt x="518140" y="255238"/>
                  <a:pt x="3060188" y="322733"/>
                  <a:pt x="5055625" y="1235289"/>
                </a:cubicBezTo>
                <a:cubicBezTo>
                  <a:pt x="6579113" y="1233445"/>
                  <a:pt x="8142543" y="615446"/>
                  <a:pt x="9140927" y="213348"/>
                </a:cubicBezTo>
                <a:cubicBezTo>
                  <a:pt x="10139311" y="-188750"/>
                  <a:pt x="10458552" y="114923"/>
                  <a:pt x="10893527" y="41898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: фигура 20">
            <a:extLst>
              <a:ext uri="{FF2B5EF4-FFF2-40B4-BE49-F238E27FC236}">
                <a16:creationId xmlns:a16="http://schemas.microsoft.com/office/drawing/2014/main" xmlns="" id="{1E3D0ED8-3391-86AF-E8BA-F610C10BB503}"/>
              </a:ext>
            </a:extLst>
          </p:cNvPr>
          <p:cNvSpPr/>
          <p:nvPr/>
        </p:nvSpPr>
        <p:spPr>
          <a:xfrm>
            <a:off x="10096502" y="-263675"/>
            <a:ext cx="2384136" cy="4568975"/>
          </a:xfrm>
          <a:custGeom>
            <a:avLst/>
            <a:gdLst>
              <a:gd name="connsiteX0" fmla="*/ 20683 w 1297145"/>
              <a:gd name="connsiteY0" fmla="*/ 16025 h 5788175"/>
              <a:gd name="connsiteX1" fmla="*/ 77833 w 1297145"/>
              <a:gd name="connsiteY1" fmla="*/ 35075 h 5788175"/>
              <a:gd name="connsiteX2" fmla="*/ 896983 w 1297145"/>
              <a:gd name="connsiteY2" fmla="*/ 435125 h 5788175"/>
              <a:gd name="connsiteX3" fmla="*/ 1297033 w 1297145"/>
              <a:gd name="connsiteY3" fmla="*/ 2359175 h 5788175"/>
              <a:gd name="connsiteX4" fmla="*/ 935083 w 1297145"/>
              <a:gd name="connsiteY4" fmla="*/ 4245125 h 5788175"/>
              <a:gd name="connsiteX5" fmla="*/ 668383 w 1297145"/>
              <a:gd name="connsiteY5" fmla="*/ 5788175 h 5788175"/>
              <a:gd name="connsiteX0" fmla="*/ 20683 w 1297145"/>
              <a:gd name="connsiteY0" fmla="*/ 16025 h 4245125"/>
              <a:gd name="connsiteX1" fmla="*/ 77833 w 1297145"/>
              <a:gd name="connsiteY1" fmla="*/ 35075 h 4245125"/>
              <a:gd name="connsiteX2" fmla="*/ 896983 w 1297145"/>
              <a:gd name="connsiteY2" fmla="*/ 435125 h 4245125"/>
              <a:gd name="connsiteX3" fmla="*/ 1297033 w 1297145"/>
              <a:gd name="connsiteY3" fmla="*/ 2359175 h 4245125"/>
              <a:gd name="connsiteX4" fmla="*/ 935083 w 1297145"/>
              <a:gd name="connsiteY4" fmla="*/ 4245125 h 4245125"/>
              <a:gd name="connsiteX0" fmla="*/ 20683 w 1300288"/>
              <a:gd name="connsiteY0" fmla="*/ 16025 h 4568975"/>
              <a:gd name="connsiteX1" fmla="*/ 77833 w 1300288"/>
              <a:gd name="connsiteY1" fmla="*/ 35075 h 4568975"/>
              <a:gd name="connsiteX2" fmla="*/ 896983 w 1300288"/>
              <a:gd name="connsiteY2" fmla="*/ 435125 h 4568975"/>
              <a:gd name="connsiteX3" fmla="*/ 1297033 w 1300288"/>
              <a:gd name="connsiteY3" fmla="*/ 2359175 h 4568975"/>
              <a:gd name="connsiteX4" fmla="*/ 1063719 w 1300288"/>
              <a:gd name="connsiteY4" fmla="*/ 4568975 h 4568975"/>
              <a:gd name="connsiteX0" fmla="*/ 20683 w 1298943"/>
              <a:gd name="connsiteY0" fmla="*/ 16025 h 4568975"/>
              <a:gd name="connsiteX1" fmla="*/ 77833 w 1298943"/>
              <a:gd name="connsiteY1" fmla="*/ 35075 h 4568975"/>
              <a:gd name="connsiteX2" fmla="*/ 896983 w 1298943"/>
              <a:gd name="connsiteY2" fmla="*/ 435125 h 4568975"/>
              <a:gd name="connsiteX3" fmla="*/ 1297033 w 1298943"/>
              <a:gd name="connsiteY3" fmla="*/ 2359175 h 4568975"/>
              <a:gd name="connsiteX4" fmla="*/ 1063719 w 1298943"/>
              <a:gd name="connsiteY4" fmla="*/ 4568975 h 4568975"/>
              <a:gd name="connsiteX0" fmla="*/ 20683 w 1341585"/>
              <a:gd name="connsiteY0" fmla="*/ 16025 h 4568975"/>
              <a:gd name="connsiteX1" fmla="*/ 77833 w 1341585"/>
              <a:gd name="connsiteY1" fmla="*/ 35075 h 4568975"/>
              <a:gd name="connsiteX2" fmla="*/ 896983 w 1341585"/>
              <a:gd name="connsiteY2" fmla="*/ 435125 h 4568975"/>
              <a:gd name="connsiteX3" fmla="*/ 1339912 w 1341585"/>
              <a:gd name="connsiteY3" fmla="*/ 2568725 h 4568975"/>
              <a:gd name="connsiteX4" fmla="*/ 1063719 w 1341585"/>
              <a:gd name="connsiteY4" fmla="*/ 4568975 h 4568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1585" h="4568975">
                <a:moveTo>
                  <a:pt x="20683" y="16025"/>
                </a:moveTo>
                <a:cubicBezTo>
                  <a:pt x="39733" y="22375"/>
                  <a:pt x="-68217" y="-34775"/>
                  <a:pt x="77833" y="35075"/>
                </a:cubicBezTo>
                <a:cubicBezTo>
                  <a:pt x="223883" y="104925"/>
                  <a:pt x="686637" y="12850"/>
                  <a:pt x="896983" y="435125"/>
                </a:cubicBezTo>
                <a:cubicBezTo>
                  <a:pt x="1107329" y="857400"/>
                  <a:pt x="1312123" y="1879750"/>
                  <a:pt x="1339912" y="2568725"/>
                </a:cubicBezTo>
                <a:cubicBezTo>
                  <a:pt x="1367701" y="3257700"/>
                  <a:pt x="1039858" y="3654575"/>
                  <a:pt x="1063719" y="4568975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: фигура 21">
            <a:extLst>
              <a:ext uri="{FF2B5EF4-FFF2-40B4-BE49-F238E27FC236}">
                <a16:creationId xmlns:a16="http://schemas.microsoft.com/office/drawing/2014/main" xmlns="" id="{4152DC56-C120-227B-3B93-F1772A1E7AF1}"/>
              </a:ext>
            </a:extLst>
          </p:cNvPr>
          <p:cNvSpPr/>
          <p:nvPr/>
        </p:nvSpPr>
        <p:spPr>
          <a:xfrm>
            <a:off x="5295900" y="-97193"/>
            <a:ext cx="6591300" cy="1183043"/>
          </a:xfrm>
          <a:custGeom>
            <a:avLst/>
            <a:gdLst>
              <a:gd name="connsiteX0" fmla="*/ 6591300 w 6591300"/>
              <a:gd name="connsiteY0" fmla="*/ 1183043 h 1183043"/>
              <a:gd name="connsiteX1" fmla="*/ 6248400 w 6591300"/>
              <a:gd name="connsiteY1" fmla="*/ 478193 h 1183043"/>
              <a:gd name="connsiteX2" fmla="*/ 5238750 w 6591300"/>
              <a:gd name="connsiteY2" fmla="*/ 59093 h 1183043"/>
              <a:gd name="connsiteX3" fmla="*/ 3676650 w 6591300"/>
              <a:gd name="connsiteY3" fmla="*/ 20993 h 1183043"/>
              <a:gd name="connsiteX4" fmla="*/ 2952750 w 6591300"/>
              <a:gd name="connsiteY4" fmla="*/ 230543 h 1183043"/>
              <a:gd name="connsiteX5" fmla="*/ 0 w 6591300"/>
              <a:gd name="connsiteY5" fmla="*/ 78143 h 1183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591300" h="1183043">
                <a:moveTo>
                  <a:pt x="6591300" y="1183043"/>
                </a:moveTo>
                <a:cubicBezTo>
                  <a:pt x="6532562" y="924280"/>
                  <a:pt x="6473825" y="665518"/>
                  <a:pt x="6248400" y="478193"/>
                </a:cubicBezTo>
                <a:cubicBezTo>
                  <a:pt x="6022975" y="290868"/>
                  <a:pt x="5667375" y="135293"/>
                  <a:pt x="5238750" y="59093"/>
                </a:cubicBezTo>
                <a:cubicBezTo>
                  <a:pt x="4810125" y="-17107"/>
                  <a:pt x="4057650" y="-7582"/>
                  <a:pt x="3676650" y="20993"/>
                </a:cubicBezTo>
                <a:cubicBezTo>
                  <a:pt x="3295650" y="49568"/>
                  <a:pt x="3565525" y="221018"/>
                  <a:pt x="2952750" y="230543"/>
                </a:cubicBezTo>
                <a:cubicBezTo>
                  <a:pt x="2339975" y="240068"/>
                  <a:pt x="1169987" y="159105"/>
                  <a:pt x="0" y="78143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22">
            <a:extLst>
              <a:ext uri="{FF2B5EF4-FFF2-40B4-BE49-F238E27FC236}">
                <a16:creationId xmlns:a16="http://schemas.microsoft.com/office/drawing/2014/main" xmlns="" id="{B5CD99F2-A8B4-DEF2-5541-A917F009440C}"/>
              </a:ext>
            </a:extLst>
          </p:cNvPr>
          <p:cNvSpPr/>
          <p:nvPr/>
        </p:nvSpPr>
        <p:spPr>
          <a:xfrm>
            <a:off x="812801" y="990192"/>
            <a:ext cx="1901372" cy="1041807"/>
          </a:xfrm>
          <a:custGeom>
            <a:avLst/>
            <a:gdLst>
              <a:gd name="connsiteX0" fmla="*/ 0 w 1901372"/>
              <a:gd name="connsiteY0" fmla="*/ 1041807 h 1041807"/>
              <a:gd name="connsiteX1" fmla="*/ 653143 w 1901372"/>
              <a:gd name="connsiteY1" fmla="*/ 374150 h 1041807"/>
              <a:gd name="connsiteX2" fmla="*/ 1422400 w 1901372"/>
              <a:gd name="connsiteY2" fmla="*/ 11293 h 1041807"/>
              <a:gd name="connsiteX3" fmla="*/ 1901372 w 1901372"/>
              <a:gd name="connsiteY3" fmla="*/ 127407 h 104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1372" h="1041807">
                <a:moveTo>
                  <a:pt x="0" y="1041807"/>
                </a:moveTo>
                <a:cubicBezTo>
                  <a:pt x="208038" y="793854"/>
                  <a:pt x="416076" y="545902"/>
                  <a:pt x="653143" y="374150"/>
                </a:cubicBezTo>
                <a:cubicBezTo>
                  <a:pt x="890210" y="202398"/>
                  <a:pt x="1214362" y="52417"/>
                  <a:pt x="1422400" y="11293"/>
                </a:cubicBezTo>
                <a:cubicBezTo>
                  <a:pt x="1630438" y="-29831"/>
                  <a:pt x="1765905" y="48788"/>
                  <a:pt x="1901372" y="127407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23">
            <a:extLst>
              <a:ext uri="{FF2B5EF4-FFF2-40B4-BE49-F238E27FC236}">
                <a16:creationId xmlns:a16="http://schemas.microsoft.com/office/drawing/2014/main" xmlns="" id="{D708345E-C74B-5593-E4F4-54C35EF6C1D9}"/>
              </a:ext>
            </a:extLst>
          </p:cNvPr>
          <p:cNvSpPr/>
          <p:nvPr/>
        </p:nvSpPr>
        <p:spPr>
          <a:xfrm>
            <a:off x="10083800" y="3441700"/>
            <a:ext cx="1143000" cy="533400"/>
          </a:xfrm>
          <a:custGeom>
            <a:avLst/>
            <a:gdLst>
              <a:gd name="connsiteX0" fmla="*/ 0 w 1143000"/>
              <a:gd name="connsiteY0" fmla="*/ 533400 h 533400"/>
              <a:gd name="connsiteX1" fmla="*/ 254000 w 1143000"/>
              <a:gd name="connsiteY1" fmla="*/ 355600 h 533400"/>
              <a:gd name="connsiteX2" fmla="*/ 800100 w 1143000"/>
              <a:gd name="connsiteY2" fmla="*/ 469900 h 533400"/>
              <a:gd name="connsiteX3" fmla="*/ 1143000 w 1143000"/>
              <a:gd name="connsiteY3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533400">
                <a:moveTo>
                  <a:pt x="0" y="533400"/>
                </a:moveTo>
                <a:cubicBezTo>
                  <a:pt x="60325" y="449791"/>
                  <a:pt x="120650" y="366183"/>
                  <a:pt x="254000" y="355600"/>
                </a:cubicBezTo>
                <a:cubicBezTo>
                  <a:pt x="387350" y="345017"/>
                  <a:pt x="651933" y="529167"/>
                  <a:pt x="800100" y="469900"/>
                </a:cubicBezTo>
                <a:cubicBezTo>
                  <a:pt x="948267" y="410633"/>
                  <a:pt x="1045633" y="205316"/>
                  <a:pt x="1143000" y="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4DC3432C-5990-0FA9-4042-9564F47D3D29}"/>
              </a:ext>
            </a:extLst>
          </p:cNvPr>
          <p:cNvSpPr/>
          <p:nvPr/>
        </p:nvSpPr>
        <p:spPr>
          <a:xfrm flipV="1">
            <a:off x="415945" y="6097790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A3E62420-B423-1F44-B0F2-728AB943F93A}"/>
              </a:ext>
            </a:extLst>
          </p:cNvPr>
          <p:cNvSpPr/>
          <p:nvPr/>
        </p:nvSpPr>
        <p:spPr>
          <a:xfrm flipV="1">
            <a:off x="11412850" y="5713079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6D36A5A7-559B-B84E-D6CE-253EAAE6DEE2}"/>
              </a:ext>
            </a:extLst>
          </p:cNvPr>
          <p:cNvSpPr/>
          <p:nvPr/>
        </p:nvSpPr>
        <p:spPr>
          <a:xfrm rot="7560883" flipV="1">
            <a:off x="7095153" y="6358076"/>
            <a:ext cx="301693" cy="301693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4F6E6D48-0087-FF6C-5259-CFFB60CC7E54}"/>
              </a:ext>
            </a:extLst>
          </p:cNvPr>
          <p:cNvSpPr/>
          <p:nvPr/>
        </p:nvSpPr>
        <p:spPr>
          <a:xfrm rot="7560883" flipV="1">
            <a:off x="11329527" y="554022"/>
            <a:ext cx="206407" cy="20640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8D1AA7E4-0295-6C23-60D5-E85FA105D28E}"/>
              </a:ext>
            </a:extLst>
          </p:cNvPr>
          <p:cNvSpPr/>
          <p:nvPr/>
        </p:nvSpPr>
        <p:spPr>
          <a:xfrm rot="7560883" flipV="1">
            <a:off x="529633" y="1743258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19632CD9-35CA-EDF3-9CC7-D6FC13BA06F3}"/>
              </a:ext>
            </a:extLst>
          </p:cNvPr>
          <p:cNvSpPr/>
          <p:nvPr/>
        </p:nvSpPr>
        <p:spPr>
          <a:xfrm flipV="1">
            <a:off x="276082" y="832000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84859904-15F1-D403-B803-863236B8DDEA}"/>
              </a:ext>
            </a:extLst>
          </p:cNvPr>
          <p:cNvSpPr/>
          <p:nvPr/>
        </p:nvSpPr>
        <p:spPr>
          <a:xfrm flipV="1">
            <a:off x="846520" y="6284564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1F0057AA-CA09-5BA7-0C87-4829031A02F5}"/>
              </a:ext>
            </a:extLst>
          </p:cNvPr>
          <p:cNvSpPr/>
          <p:nvPr/>
        </p:nvSpPr>
        <p:spPr>
          <a:xfrm rot="7560883" flipV="1">
            <a:off x="2832064" y="6318573"/>
            <a:ext cx="213597" cy="213597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E434C646-AFA2-F121-0016-0494C105B181}"/>
              </a:ext>
            </a:extLst>
          </p:cNvPr>
          <p:cNvSpPr/>
          <p:nvPr/>
        </p:nvSpPr>
        <p:spPr>
          <a:xfrm flipV="1">
            <a:off x="11808104" y="1364182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01428C4D-AFB9-6682-F486-E8D929E39CB2}"/>
              </a:ext>
            </a:extLst>
          </p:cNvPr>
          <p:cNvSpPr/>
          <p:nvPr/>
        </p:nvSpPr>
        <p:spPr>
          <a:xfrm flipV="1">
            <a:off x="11460163" y="1065062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xmlns="" id="{6C2439B7-648F-F381-9C9F-6C6EE193F066}"/>
              </a:ext>
            </a:extLst>
          </p:cNvPr>
          <p:cNvSpPr/>
          <p:nvPr/>
        </p:nvSpPr>
        <p:spPr>
          <a:xfrm flipV="1">
            <a:off x="9018543" y="210453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xmlns="" id="{F66266EE-EB76-D845-A6F2-E109AC4EB6CA}"/>
              </a:ext>
            </a:extLst>
          </p:cNvPr>
          <p:cNvSpPr/>
          <p:nvPr/>
        </p:nvSpPr>
        <p:spPr>
          <a:xfrm flipV="1">
            <a:off x="11127727" y="6318265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Овал 26">
            <a:extLst>
              <a:ext uri="{FF2B5EF4-FFF2-40B4-BE49-F238E27FC236}">
                <a16:creationId xmlns:a16="http://schemas.microsoft.com/office/drawing/2014/main" xmlns="" id="{AB2880A6-FEE8-4DCD-75B5-4C95244AFE78}"/>
              </a:ext>
            </a:extLst>
          </p:cNvPr>
          <p:cNvSpPr/>
          <p:nvPr/>
        </p:nvSpPr>
        <p:spPr>
          <a:xfrm flipV="1">
            <a:off x="4397481" y="3537366"/>
            <a:ext cx="94625" cy="94625"/>
          </a:xfrm>
          <a:prstGeom prst="ellipse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</a:pPr>
            <a:endParaRPr lang="ru-RU" sz="2000">
              <a:solidFill>
                <a:schemeClr val="bg1"/>
              </a:solidFill>
              <a:latin typeface="Oswald SemiBold" pitchFamily="2" charset="-52"/>
            </a:endParaRPr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xmlns="" id="{EAF5C45D-A577-ECE1-502F-1A357F79988E}"/>
              </a:ext>
            </a:extLst>
          </p:cNvPr>
          <p:cNvSpPr/>
          <p:nvPr/>
        </p:nvSpPr>
        <p:spPr>
          <a:xfrm flipV="1">
            <a:off x="11250853" y="3183365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Овал 31">
            <a:extLst>
              <a:ext uri="{FF2B5EF4-FFF2-40B4-BE49-F238E27FC236}">
                <a16:creationId xmlns:a16="http://schemas.microsoft.com/office/drawing/2014/main" xmlns="" id="{DC0E68AE-365E-1DD9-EF17-F10C66BC1CF7}"/>
              </a:ext>
            </a:extLst>
          </p:cNvPr>
          <p:cNvSpPr/>
          <p:nvPr/>
        </p:nvSpPr>
        <p:spPr>
          <a:xfrm flipV="1">
            <a:off x="6709910" y="6495458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Title">
            <a:extLst>
              <a:ext uri="{FF2B5EF4-FFF2-40B4-BE49-F238E27FC236}">
                <a16:creationId xmlns:a16="http://schemas.microsoft.com/office/drawing/2014/main" xmlns="" id="{E87FAA47-1A4A-412B-AE72-C4067DEBEA60}"/>
              </a:ext>
            </a:extLst>
          </p:cNvPr>
          <p:cNvSpPr txBox="1">
            <a:spLocks/>
          </p:cNvSpPr>
          <p:nvPr/>
        </p:nvSpPr>
        <p:spPr>
          <a:xfrm>
            <a:off x="267994" y="3479881"/>
            <a:ext cx="5010305" cy="1041400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Узнаёте?))))</a:t>
            </a:r>
          </a:p>
          <a:p>
            <a:r>
              <a:rPr lang="ru-RU" dirty="0"/>
              <a:t>А если привести код?)</a:t>
            </a:r>
          </a:p>
        </p:txBody>
      </p:sp>
    </p:spTree>
    <p:extLst>
      <p:ext uri="{BB962C8B-B14F-4D97-AF65-F5344CB8AC3E}">
        <p14:creationId xmlns:p14="http://schemas.microsoft.com/office/powerpoint/2010/main" val="132869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1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indefinite" fill="remove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41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42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7" presetClass="emph" presetSubtype="0" repeatCount="indefinite" fill="remove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50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75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76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7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8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85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indefinite" fill="remove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9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7" presetClass="emph" presetSubtype="0" repeatCount="indefinite" fill="remove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1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12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20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21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2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7" presetClass="emph" presetSubtype="0" repeatCount="indefinite" fill="remove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8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29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30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7" presetClass="emph" presetSubtype="0" repeatCount="indefinite" fill="remove" grpId="1" nodeType="withEffect">
                                  <p:stCondLst>
                                    <p:cond delay="1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3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0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7" grpId="0" animBg="1"/>
      <p:bldP spid="27" grpId="1" animBg="1"/>
      <p:bldP spid="28" grpId="0" animBg="1"/>
      <p:bldP spid="28" grpId="1" animBg="1"/>
      <p:bldP spid="32" grpId="0" animBg="1"/>
      <p:bldP spid="3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Овал 4">
            <a:extLst>
              <a:ext uri="{FF2B5EF4-FFF2-40B4-BE49-F238E27FC236}">
                <a16:creationId xmlns:a16="http://schemas.microsoft.com/office/drawing/2014/main" xmlns="" id="{D946F89E-4AF4-7A53-10A2-17FB27523CA0}"/>
              </a:ext>
            </a:extLst>
          </p:cNvPr>
          <p:cNvSpPr/>
          <p:nvPr/>
        </p:nvSpPr>
        <p:spPr>
          <a:xfrm flipV="1">
            <a:off x="290814" y="6532665"/>
            <a:ext cx="142202" cy="142202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углы 25">
            <a:extLst>
              <a:ext uri="{FF2B5EF4-FFF2-40B4-BE49-F238E27FC236}">
                <a16:creationId xmlns:a16="http://schemas.microsoft.com/office/drawing/2014/main" xmlns="" id="{77E77A56-2C71-FA75-513E-0CCF766DDD5D}"/>
              </a:ext>
            </a:extLst>
          </p:cNvPr>
          <p:cNvSpPr/>
          <p:nvPr/>
        </p:nvSpPr>
        <p:spPr>
          <a:xfrm>
            <a:off x="5238248" y="3559208"/>
            <a:ext cx="5785965" cy="642378"/>
          </a:xfrm>
          <a:prstGeom prst="roundRect">
            <a:avLst/>
          </a:prstGeom>
          <a:solidFill>
            <a:srgbClr val="3181EA"/>
          </a:solidFill>
          <a:ln w="28575">
            <a:solidFill>
              <a:srgbClr val="5B9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33">
            <a:extLst>
              <a:ext uri="{FF2B5EF4-FFF2-40B4-BE49-F238E27FC236}">
                <a16:creationId xmlns:a16="http://schemas.microsoft.com/office/drawing/2014/main" xmlns="" id="{CC5495E6-ACE0-3071-814A-298208C84CC7}"/>
              </a:ext>
            </a:extLst>
          </p:cNvPr>
          <p:cNvSpPr/>
          <p:nvPr/>
        </p:nvSpPr>
        <p:spPr>
          <a:xfrm>
            <a:off x="9601200" y="211365"/>
            <a:ext cx="2324100" cy="1113432"/>
          </a:xfrm>
          <a:custGeom>
            <a:avLst/>
            <a:gdLst>
              <a:gd name="connsiteX0" fmla="*/ 0 w 2095500"/>
              <a:gd name="connsiteY0" fmla="*/ 182982 h 1101379"/>
              <a:gd name="connsiteX1" fmla="*/ 444500 w 2095500"/>
              <a:gd name="connsiteY1" fmla="*/ 55982 h 1101379"/>
              <a:gd name="connsiteX2" fmla="*/ 1371600 w 2095500"/>
              <a:gd name="connsiteY2" fmla="*/ 983082 h 1101379"/>
              <a:gd name="connsiteX3" fmla="*/ 2095500 w 2095500"/>
              <a:gd name="connsiteY3" fmla="*/ 1059282 h 1101379"/>
              <a:gd name="connsiteX0" fmla="*/ 0 w 2324100"/>
              <a:gd name="connsiteY0" fmla="*/ 156935 h 1113432"/>
              <a:gd name="connsiteX1" fmla="*/ 673100 w 2324100"/>
              <a:gd name="connsiteY1" fmla="*/ 68035 h 1113432"/>
              <a:gd name="connsiteX2" fmla="*/ 1600200 w 2324100"/>
              <a:gd name="connsiteY2" fmla="*/ 995135 h 1113432"/>
              <a:gd name="connsiteX3" fmla="*/ 2324100 w 2324100"/>
              <a:gd name="connsiteY3" fmla="*/ 1071335 h 111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4100" h="1113432">
                <a:moveTo>
                  <a:pt x="0" y="156935"/>
                </a:moveTo>
                <a:cubicBezTo>
                  <a:pt x="107950" y="26760"/>
                  <a:pt x="406400" y="-71665"/>
                  <a:pt x="673100" y="68035"/>
                </a:cubicBezTo>
                <a:cubicBezTo>
                  <a:pt x="939800" y="207735"/>
                  <a:pt x="1325033" y="827918"/>
                  <a:pt x="1600200" y="995135"/>
                </a:cubicBezTo>
                <a:cubicBezTo>
                  <a:pt x="1875367" y="1162352"/>
                  <a:pt x="2099733" y="1116843"/>
                  <a:pt x="2324100" y="1071335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34">
            <a:extLst>
              <a:ext uri="{FF2B5EF4-FFF2-40B4-BE49-F238E27FC236}">
                <a16:creationId xmlns:a16="http://schemas.microsoft.com/office/drawing/2014/main" xmlns="" id="{D338399F-BEBA-68C3-C849-3F5AFC05C75A}"/>
              </a:ext>
            </a:extLst>
          </p:cNvPr>
          <p:cNvSpPr/>
          <p:nvPr/>
        </p:nvSpPr>
        <p:spPr>
          <a:xfrm>
            <a:off x="5763719" y="-246336"/>
            <a:ext cx="3739055" cy="854799"/>
          </a:xfrm>
          <a:custGeom>
            <a:avLst/>
            <a:gdLst>
              <a:gd name="connsiteX0" fmla="*/ 1295400 w 1295400"/>
              <a:gd name="connsiteY0" fmla="*/ 88900 h 192837"/>
              <a:gd name="connsiteX1" fmla="*/ 850900 w 1295400"/>
              <a:gd name="connsiteY1" fmla="*/ 190500 h 192837"/>
              <a:gd name="connsiteX2" fmla="*/ 0 w 1295400"/>
              <a:gd name="connsiteY2" fmla="*/ 0 h 192837"/>
              <a:gd name="connsiteX0" fmla="*/ 3739055 w 3739055"/>
              <a:gd name="connsiteY0" fmla="*/ 735286 h 880933"/>
              <a:gd name="connsiteX1" fmla="*/ 3294555 w 3739055"/>
              <a:gd name="connsiteY1" fmla="*/ 836886 h 880933"/>
              <a:gd name="connsiteX2" fmla="*/ 0 w 3739055"/>
              <a:gd name="connsiteY2" fmla="*/ 0 h 880933"/>
              <a:gd name="connsiteX0" fmla="*/ 3739055 w 3739055"/>
              <a:gd name="connsiteY0" fmla="*/ 735286 h 880933"/>
              <a:gd name="connsiteX1" fmla="*/ 3294555 w 3739055"/>
              <a:gd name="connsiteY1" fmla="*/ 836886 h 880933"/>
              <a:gd name="connsiteX2" fmla="*/ 0 w 3739055"/>
              <a:gd name="connsiteY2" fmla="*/ 0 h 880933"/>
              <a:gd name="connsiteX0" fmla="*/ 3739055 w 3766759"/>
              <a:gd name="connsiteY0" fmla="*/ 735286 h 854799"/>
              <a:gd name="connsiteX1" fmla="*/ 3294555 w 3766759"/>
              <a:gd name="connsiteY1" fmla="*/ 836886 h 854799"/>
              <a:gd name="connsiteX2" fmla="*/ 0 w 3766759"/>
              <a:gd name="connsiteY2" fmla="*/ 0 h 854799"/>
              <a:gd name="connsiteX0" fmla="*/ 3739055 w 3739055"/>
              <a:gd name="connsiteY0" fmla="*/ 735286 h 854799"/>
              <a:gd name="connsiteX1" fmla="*/ 2553576 w 3739055"/>
              <a:gd name="connsiteY1" fmla="*/ 836886 h 854799"/>
              <a:gd name="connsiteX2" fmla="*/ 0 w 3739055"/>
              <a:gd name="connsiteY2" fmla="*/ 0 h 854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9055" h="854799">
                <a:moveTo>
                  <a:pt x="3739055" y="735286"/>
                </a:moveTo>
                <a:cubicBezTo>
                  <a:pt x="3624755" y="793494"/>
                  <a:pt x="3334407" y="896372"/>
                  <a:pt x="2553576" y="836886"/>
                </a:cubicBezTo>
                <a:cubicBezTo>
                  <a:pt x="1772745" y="777400"/>
                  <a:pt x="506686" y="277027"/>
                  <a:pt x="0" y="0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E3601B31-5AD5-90FB-F3FF-FA00EE8D06AC}"/>
              </a:ext>
            </a:extLst>
          </p:cNvPr>
          <p:cNvSpPr/>
          <p:nvPr/>
        </p:nvSpPr>
        <p:spPr>
          <a:xfrm flipV="1">
            <a:off x="11810129" y="1012033"/>
            <a:ext cx="213597" cy="213597"/>
          </a:xfrm>
          <a:prstGeom prst="ellipse">
            <a:avLst/>
          </a:prstGeom>
          <a:noFill/>
          <a:ln w="25400">
            <a:solidFill>
              <a:srgbClr val="146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FC1696E6-1EF4-D83E-13D2-55189F8B6E59}"/>
              </a:ext>
            </a:extLst>
          </p:cNvPr>
          <p:cNvSpPr/>
          <p:nvPr/>
        </p:nvSpPr>
        <p:spPr>
          <a:xfrm flipV="1">
            <a:off x="9602788" y="74014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BE846789-54C8-3815-8DDF-1261939861AB}"/>
              </a:ext>
            </a:extLst>
          </p:cNvPr>
          <p:cNvSpPr/>
          <p:nvPr/>
        </p:nvSpPr>
        <p:spPr>
          <a:xfrm flipV="1">
            <a:off x="5143623" y="3906959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Photo">
            <a:extLst>
              <a:ext uri="{FF2B5EF4-FFF2-40B4-BE49-F238E27FC236}">
                <a16:creationId xmlns:a16="http://schemas.microsoft.com/office/drawing/2014/main" xmlns="" id="{F9B563EC-385C-0794-9CC6-88952289B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30" r="27743"/>
          <a:stretch/>
        </p:blipFill>
        <p:spPr>
          <a:xfrm>
            <a:off x="-1" y="0"/>
            <a:ext cx="6945087" cy="6237514"/>
          </a:xfrm>
          <a:custGeom>
            <a:avLst/>
            <a:gdLst>
              <a:gd name="connsiteX0" fmla="*/ 0 w 6023648"/>
              <a:gd name="connsiteY0" fmla="*/ 0 h 6270560"/>
              <a:gd name="connsiteX1" fmla="*/ 6023648 w 6023648"/>
              <a:gd name="connsiteY1" fmla="*/ 0 h 6270560"/>
              <a:gd name="connsiteX2" fmla="*/ 5825728 w 6023648"/>
              <a:gd name="connsiteY2" fmla="*/ 75009 h 6270560"/>
              <a:gd name="connsiteX3" fmla="*/ 5067300 w 6023648"/>
              <a:gd name="connsiteY3" fmla="*/ 552450 h 6270560"/>
              <a:gd name="connsiteX4" fmla="*/ 4591050 w 6023648"/>
              <a:gd name="connsiteY4" fmla="*/ 2362200 h 6270560"/>
              <a:gd name="connsiteX5" fmla="*/ 4248150 w 6023648"/>
              <a:gd name="connsiteY5" fmla="*/ 3810000 h 6270560"/>
              <a:gd name="connsiteX6" fmla="*/ 3257550 w 6023648"/>
              <a:gd name="connsiteY6" fmla="*/ 5219700 h 6270560"/>
              <a:gd name="connsiteX7" fmla="*/ 1181100 w 6023648"/>
              <a:gd name="connsiteY7" fmla="*/ 5562600 h 6270560"/>
              <a:gd name="connsiteX8" fmla="*/ 323850 w 6023648"/>
              <a:gd name="connsiteY8" fmla="*/ 6267450 h 6270560"/>
              <a:gd name="connsiteX9" fmla="*/ 77539 w 6023648"/>
              <a:gd name="connsiteY9" fmla="*/ 6242075 h 6270560"/>
              <a:gd name="connsiteX10" fmla="*/ 0 w 6023648"/>
              <a:gd name="connsiteY10" fmla="*/ 6214254 h 627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23648" h="6270560">
                <a:moveTo>
                  <a:pt x="0" y="0"/>
                </a:moveTo>
                <a:lnTo>
                  <a:pt x="6023648" y="0"/>
                </a:lnTo>
                <a:lnTo>
                  <a:pt x="5825728" y="75009"/>
                </a:lnTo>
                <a:cubicBezTo>
                  <a:pt x="5533231" y="190500"/>
                  <a:pt x="5226050" y="338138"/>
                  <a:pt x="5067300" y="552450"/>
                </a:cubicBezTo>
                <a:cubicBezTo>
                  <a:pt x="4749800" y="981075"/>
                  <a:pt x="4727575" y="1819275"/>
                  <a:pt x="4591050" y="2362200"/>
                </a:cubicBezTo>
                <a:cubicBezTo>
                  <a:pt x="4454525" y="2905125"/>
                  <a:pt x="4470400" y="3333750"/>
                  <a:pt x="4248150" y="3810000"/>
                </a:cubicBezTo>
                <a:cubicBezTo>
                  <a:pt x="4025900" y="4286250"/>
                  <a:pt x="3768725" y="4927600"/>
                  <a:pt x="3257550" y="5219700"/>
                </a:cubicBezTo>
                <a:cubicBezTo>
                  <a:pt x="2746375" y="5511800"/>
                  <a:pt x="1670050" y="5387975"/>
                  <a:pt x="1181100" y="5562600"/>
                </a:cubicBezTo>
                <a:cubicBezTo>
                  <a:pt x="692150" y="5737225"/>
                  <a:pt x="641350" y="6232525"/>
                  <a:pt x="323850" y="6267450"/>
                </a:cubicBezTo>
                <a:cubicBezTo>
                  <a:pt x="244475" y="6276181"/>
                  <a:pt x="162123" y="6266160"/>
                  <a:pt x="77539" y="6242075"/>
                </a:cubicBezTo>
                <a:lnTo>
                  <a:pt x="0" y="6214254"/>
                </a:lnTo>
                <a:close/>
              </a:path>
            </a:pathLst>
          </a:custGeom>
          <a:blipFill>
            <a:blip r:embed="rId3"/>
            <a:tile tx="0" ty="0" sx="100000" sy="100000" flip="none" algn="tl"/>
          </a:blipFill>
        </p:spPr>
      </p:pic>
      <p:sp>
        <p:nvSpPr>
          <p:cNvPr id="25" name="Text 5">
            <a:extLst>
              <a:ext uri="{FF2B5EF4-FFF2-40B4-BE49-F238E27FC236}">
                <a16:creationId xmlns:a16="http://schemas.microsoft.com/office/drawing/2014/main" xmlns="" id="{6DC1ACD7-2F35-7AD6-FB11-EA68090007BC}"/>
              </a:ext>
            </a:extLst>
          </p:cNvPr>
          <p:cNvSpPr txBox="1">
            <a:spLocks/>
          </p:cNvSpPr>
          <p:nvPr/>
        </p:nvSpPr>
        <p:spPr>
          <a:xfrm>
            <a:off x="5357609" y="4412189"/>
            <a:ext cx="5666604" cy="444084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spc="300" dirty="0" smtClean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" dirty="0"/>
              <a:t>41% In pellentesque massa duis.</a:t>
            </a:r>
          </a:p>
        </p:txBody>
      </p:sp>
      <p:sp>
        <p:nvSpPr>
          <p:cNvPr id="26" name="Text 4">
            <a:extLst>
              <a:ext uri="{FF2B5EF4-FFF2-40B4-BE49-F238E27FC236}">
                <a16:creationId xmlns:a16="http://schemas.microsoft.com/office/drawing/2014/main" xmlns="" id="{7C01ADA6-11C2-2980-58CE-AF92545FBCCD}"/>
              </a:ext>
            </a:extLst>
          </p:cNvPr>
          <p:cNvSpPr txBox="1">
            <a:spLocks/>
          </p:cNvSpPr>
          <p:nvPr/>
        </p:nvSpPr>
        <p:spPr>
          <a:xfrm>
            <a:off x="5235710" y="3591102"/>
            <a:ext cx="6552729" cy="444084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000" spc="300" dirty="0" smtClean="0">
                <a:solidFill>
                  <a:schemeClr val="bg1"/>
                </a:solidFill>
                <a:latin typeface="Montserrat Medium" panose="000006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Управление </a:t>
            </a:r>
            <a:r>
              <a:rPr lang="ru-RU" dirty="0" err="1"/>
              <a:t>переиспользуемыми</a:t>
            </a:r>
            <a:r>
              <a:rPr lang="ru-RU" dirty="0"/>
              <a:t> </a:t>
            </a:r>
            <a:r>
              <a:rPr lang="en-US" dirty="0"/>
              <a:t>UI </a:t>
            </a:r>
            <a:r>
              <a:rPr lang="ru-RU" dirty="0"/>
              <a:t>компонентами</a:t>
            </a:r>
            <a:endParaRPr lang="en" dirty="0"/>
          </a:p>
        </p:txBody>
      </p:sp>
      <p:sp>
        <p:nvSpPr>
          <p:cNvPr id="30" name="Title">
            <a:extLst>
              <a:ext uri="{FF2B5EF4-FFF2-40B4-BE49-F238E27FC236}">
                <a16:creationId xmlns:a16="http://schemas.microsoft.com/office/drawing/2014/main" xmlns="" id="{DB04FB4E-B069-CB9B-005D-C0A251F2A9F1}"/>
              </a:ext>
            </a:extLst>
          </p:cNvPr>
          <p:cNvSpPr txBox="1">
            <a:spLocks/>
          </p:cNvSpPr>
          <p:nvPr/>
        </p:nvSpPr>
        <p:spPr>
          <a:xfrm>
            <a:off x="5141414" y="429193"/>
            <a:ext cx="6882312" cy="750709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800" dirty="0" smtClean="0">
                <a:solidFill>
                  <a:srgbClr val="1A73E8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Рассмотрим инструменты</a:t>
            </a:r>
            <a:endParaRPr lang="en" dirty="0"/>
          </a:p>
        </p:txBody>
      </p:sp>
      <p:sp>
        <p:nvSpPr>
          <p:cNvPr id="31" name="Прямоугольник: скругленные углы 19">
            <a:extLst>
              <a:ext uri="{FF2B5EF4-FFF2-40B4-BE49-F238E27FC236}">
                <a16:creationId xmlns:a16="http://schemas.microsoft.com/office/drawing/2014/main" xmlns="" id="{627A1590-3C7D-4578-B8A3-2B5E152D4644}"/>
              </a:ext>
            </a:extLst>
          </p:cNvPr>
          <p:cNvSpPr/>
          <p:nvPr/>
        </p:nvSpPr>
        <p:spPr>
          <a:xfrm>
            <a:off x="5238247" y="2758653"/>
            <a:ext cx="5785965" cy="651455"/>
          </a:xfrm>
          <a:prstGeom prst="roundRect">
            <a:avLst/>
          </a:prstGeom>
          <a:solidFill>
            <a:srgbClr val="FFC844"/>
          </a:solidFill>
          <a:ln w="28575">
            <a:solidFill>
              <a:srgbClr val="FFC4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latin typeface="Montserrat Medium" panose="00000600000000000000" pitchFamily="2" charset="-52"/>
              </a:rPr>
              <a:t>Клиенты </a:t>
            </a:r>
            <a:r>
              <a:rPr lang="en-US" sz="2000" dirty="0">
                <a:latin typeface="Montserrat Medium" panose="00000600000000000000" pitchFamily="2" charset="-52"/>
              </a:rPr>
              <a:t>HTTP </a:t>
            </a:r>
            <a:r>
              <a:rPr lang="ru-RU" sz="2000" dirty="0">
                <a:latin typeface="Montserrat Medium" panose="00000600000000000000" pitchFamily="2" charset="-52"/>
              </a:rPr>
              <a:t>запросов</a:t>
            </a:r>
          </a:p>
        </p:txBody>
      </p:sp>
      <p:sp>
        <p:nvSpPr>
          <p:cNvPr id="34" name="Прямоугольник: скругленные углы 19">
            <a:extLst>
              <a:ext uri="{FF2B5EF4-FFF2-40B4-BE49-F238E27FC236}">
                <a16:creationId xmlns:a16="http://schemas.microsoft.com/office/drawing/2014/main" xmlns="" id="{02F09C32-6B7A-4C44-859F-C7A2D228BC66}"/>
              </a:ext>
            </a:extLst>
          </p:cNvPr>
          <p:cNvSpPr/>
          <p:nvPr/>
        </p:nvSpPr>
        <p:spPr>
          <a:xfrm>
            <a:off x="5238247" y="4348323"/>
            <a:ext cx="5785965" cy="651455"/>
          </a:xfrm>
          <a:prstGeom prst="roundRect">
            <a:avLst/>
          </a:prstGeom>
          <a:solidFill>
            <a:srgbClr val="FFC844"/>
          </a:solidFill>
          <a:ln w="28575">
            <a:solidFill>
              <a:srgbClr val="FFC4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latin typeface="Montserrat Medium" panose="00000600000000000000" pitchFamily="2" charset="-52"/>
              </a:rPr>
              <a:t>Настройка модульного тестирования</a:t>
            </a:r>
          </a:p>
        </p:txBody>
      </p:sp>
      <p:sp>
        <p:nvSpPr>
          <p:cNvPr id="37" name="Прямоугольник: скругленные углы 28">
            <a:extLst>
              <a:ext uri="{FF2B5EF4-FFF2-40B4-BE49-F238E27FC236}">
                <a16:creationId xmlns:a16="http://schemas.microsoft.com/office/drawing/2014/main" xmlns="" id="{1270B639-81AC-44FC-B7D3-68ACBEAD0013}"/>
              </a:ext>
            </a:extLst>
          </p:cNvPr>
          <p:cNvSpPr/>
          <p:nvPr/>
        </p:nvSpPr>
        <p:spPr>
          <a:xfrm>
            <a:off x="5238247" y="5136915"/>
            <a:ext cx="5785965" cy="643697"/>
          </a:xfrm>
          <a:prstGeom prst="roundRect">
            <a:avLst/>
          </a:prstGeom>
          <a:solidFill>
            <a:srgbClr val="3181EA"/>
          </a:solidFill>
          <a:ln w="28575">
            <a:solidFill>
              <a:srgbClr val="5B9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latin typeface="Montserrat Medium" panose="00000600000000000000" pitchFamily="2" charset="-52"/>
              </a:rPr>
              <a:t>Способы управления состояниями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xmlns="" id="{6D46979F-F65B-BF9D-60B6-7F6BD7591B1E}"/>
              </a:ext>
            </a:extLst>
          </p:cNvPr>
          <p:cNvSpPr/>
          <p:nvPr/>
        </p:nvSpPr>
        <p:spPr>
          <a:xfrm flipV="1">
            <a:off x="11075925" y="5531045"/>
            <a:ext cx="185970" cy="185970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: скругленные углы 19">
            <a:extLst>
              <a:ext uri="{FF2B5EF4-FFF2-40B4-BE49-F238E27FC236}">
                <a16:creationId xmlns:a16="http://schemas.microsoft.com/office/drawing/2014/main" xmlns="" id="{DB4E0F0C-4EB7-462E-9720-E03240561C39}"/>
              </a:ext>
            </a:extLst>
          </p:cNvPr>
          <p:cNvSpPr/>
          <p:nvPr/>
        </p:nvSpPr>
        <p:spPr>
          <a:xfrm>
            <a:off x="5235710" y="5936151"/>
            <a:ext cx="5785965" cy="651455"/>
          </a:xfrm>
          <a:prstGeom prst="roundRect">
            <a:avLst/>
          </a:prstGeom>
          <a:solidFill>
            <a:srgbClr val="FFC844"/>
          </a:solidFill>
          <a:ln w="28575">
            <a:solidFill>
              <a:srgbClr val="FFC4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latin typeface="Montserrat Medium" panose="00000600000000000000" pitchFamily="2" charset="-52"/>
              </a:rPr>
              <a:t>Навигация</a:t>
            </a:r>
          </a:p>
        </p:txBody>
      </p:sp>
      <p:sp>
        <p:nvSpPr>
          <p:cNvPr id="23" name="Полилиния: фигура 55">
            <a:extLst>
              <a:ext uri="{FF2B5EF4-FFF2-40B4-BE49-F238E27FC236}">
                <a16:creationId xmlns:a16="http://schemas.microsoft.com/office/drawing/2014/main" xmlns="" id="{4C91E1F0-C3BE-3272-20B5-631A81CEA01A}"/>
              </a:ext>
            </a:extLst>
          </p:cNvPr>
          <p:cNvSpPr/>
          <p:nvPr/>
        </p:nvSpPr>
        <p:spPr>
          <a:xfrm rot="9370675" flipH="1">
            <a:off x="-86318" y="4483156"/>
            <a:ext cx="12579494" cy="4073786"/>
          </a:xfrm>
          <a:custGeom>
            <a:avLst/>
            <a:gdLst>
              <a:gd name="connsiteX0" fmla="*/ 1962447 w 6552336"/>
              <a:gd name="connsiteY0" fmla="*/ 200921 h 4165586"/>
              <a:gd name="connsiteX1" fmla="*/ 247947 w 6552336"/>
              <a:gd name="connsiteY1" fmla="*/ 1477271 h 4165586"/>
              <a:gd name="connsiteX2" fmla="*/ 209847 w 6552336"/>
              <a:gd name="connsiteY2" fmla="*/ 3248921 h 4165586"/>
              <a:gd name="connsiteX3" fmla="*/ 2133897 w 6552336"/>
              <a:gd name="connsiteY3" fmla="*/ 4144271 h 4165586"/>
              <a:gd name="connsiteX4" fmla="*/ 4534197 w 6552336"/>
              <a:gd name="connsiteY4" fmla="*/ 3725171 h 4165586"/>
              <a:gd name="connsiteX5" fmla="*/ 6286797 w 6552336"/>
              <a:gd name="connsiteY5" fmla="*/ 2010671 h 4165586"/>
              <a:gd name="connsiteX6" fmla="*/ 6324897 w 6552336"/>
              <a:gd name="connsiteY6" fmla="*/ 105671 h 4165586"/>
              <a:gd name="connsiteX7" fmla="*/ 4172247 w 6552336"/>
              <a:gd name="connsiteY7" fmla="*/ 239021 h 4165586"/>
              <a:gd name="connsiteX8" fmla="*/ 2229147 w 6552336"/>
              <a:gd name="connsiteY8" fmla="*/ 181871 h 4165586"/>
              <a:gd name="connsiteX0" fmla="*/ 1962447 w 6552336"/>
              <a:gd name="connsiteY0" fmla="*/ 200921 h 4165586"/>
              <a:gd name="connsiteX1" fmla="*/ 247947 w 6552336"/>
              <a:gd name="connsiteY1" fmla="*/ 1477271 h 4165586"/>
              <a:gd name="connsiteX2" fmla="*/ 209847 w 6552336"/>
              <a:gd name="connsiteY2" fmla="*/ 3248921 h 4165586"/>
              <a:gd name="connsiteX3" fmla="*/ 2133897 w 6552336"/>
              <a:gd name="connsiteY3" fmla="*/ 4144271 h 4165586"/>
              <a:gd name="connsiteX4" fmla="*/ 4534197 w 6552336"/>
              <a:gd name="connsiteY4" fmla="*/ 3725171 h 4165586"/>
              <a:gd name="connsiteX5" fmla="*/ 6286797 w 6552336"/>
              <a:gd name="connsiteY5" fmla="*/ 2010671 h 4165586"/>
              <a:gd name="connsiteX6" fmla="*/ 6324897 w 6552336"/>
              <a:gd name="connsiteY6" fmla="*/ 105671 h 4165586"/>
              <a:gd name="connsiteX7" fmla="*/ 4172247 w 6552336"/>
              <a:gd name="connsiteY7" fmla="*/ 239021 h 4165586"/>
              <a:gd name="connsiteX8" fmla="*/ 2229147 w 6552336"/>
              <a:gd name="connsiteY8" fmla="*/ 181871 h 4165586"/>
              <a:gd name="connsiteX9" fmla="*/ 1962447 w 6552336"/>
              <a:gd name="connsiteY9" fmla="*/ 200921 h 4165586"/>
              <a:gd name="connsiteX0" fmla="*/ 247947 w 6552336"/>
              <a:gd name="connsiteY0" fmla="*/ 1477271 h 4165586"/>
              <a:gd name="connsiteX1" fmla="*/ 209847 w 6552336"/>
              <a:gd name="connsiteY1" fmla="*/ 3248921 h 4165586"/>
              <a:gd name="connsiteX2" fmla="*/ 2133897 w 6552336"/>
              <a:gd name="connsiteY2" fmla="*/ 4144271 h 4165586"/>
              <a:gd name="connsiteX3" fmla="*/ 4534197 w 6552336"/>
              <a:gd name="connsiteY3" fmla="*/ 3725171 h 4165586"/>
              <a:gd name="connsiteX4" fmla="*/ 6286797 w 6552336"/>
              <a:gd name="connsiteY4" fmla="*/ 2010671 h 4165586"/>
              <a:gd name="connsiteX5" fmla="*/ 6324897 w 6552336"/>
              <a:gd name="connsiteY5" fmla="*/ 105671 h 4165586"/>
              <a:gd name="connsiteX6" fmla="*/ 4172247 w 6552336"/>
              <a:gd name="connsiteY6" fmla="*/ 239021 h 4165586"/>
              <a:gd name="connsiteX7" fmla="*/ 2229147 w 6552336"/>
              <a:gd name="connsiteY7" fmla="*/ 181871 h 4165586"/>
              <a:gd name="connsiteX8" fmla="*/ 1962447 w 6552336"/>
              <a:gd name="connsiteY8" fmla="*/ 200921 h 4165586"/>
              <a:gd name="connsiteX9" fmla="*/ 339387 w 6552336"/>
              <a:gd name="connsiteY9" fmla="*/ 1568711 h 4165586"/>
              <a:gd name="connsiteX0" fmla="*/ 247947 w 6552336"/>
              <a:gd name="connsiteY0" fmla="*/ 1477271 h 4165586"/>
              <a:gd name="connsiteX1" fmla="*/ 209847 w 6552336"/>
              <a:gd name="connsiteY1" fmla="*/ 3248921 h 4165586"/>
              <a:gd name="connsiteX2" fmla="*/ 2133897 w 6552336"/>
              <a:gd name="connsiteY2" fmla="*/ 4144271 h 4165586"/>
              <a:gd name="connsiteX3" fmla="*/ 4534197 w 6552336"/>
              <a:gd name="connsiteY3" fmla="*/ 3725171 h 4165586"/>
              <a:gd name="connsiteX4" fmla="*/ 6286797 w 6552336"/>
              <a:gd name="connsiteY4" fmla="*/ 2010671 h 4165586"/>
              <a:gd name="connsiteX5" fmla="*/ 6324897 w 6552336"/>
              <a:gd name="connsiteY5" fmla="*/ 105671 h 4165586"/>
              <a:gd name="connsiteX6" fmla="*/ 4172247 w 6552336"/>
              <a:gd name="connsiteY6" fmla="*/ 239021 h 4165586"/>
              <a:gd name="connsiteX7" fmla="*/ 2229147 w 6552336"/>
              <a:gd name="connsiteY7" fmla="*/ 181871 h 4165586"/>
              <a:gd name="connsiteX8" fmla="*/ 1962447 w 6552336"/>
              <a:gd name="connsiteY8" fmla="*/ 20092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6" fmla="*/ 2019300 w 6342489"/>
              <a:gd name="connsiteY6" fmla="*/ 181871 h 4165586"/>
              <a:gd name="connsiteX7" fmla="*/ 1752600 w 6342489"/>
              <a:gd name="connsiteY7" fmla="*/ 20092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6" fmla="*/ 2019300 w 6342489"/>
              <a:gd name="connsiteY6" fmla="*/ 18187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0" fmla="*/ 0 w 6342489"/>
              <a:gd name="connsiteY0" fmla="*/ 3143250 h 4059915"/>
              <a:gd name="connsiteX1" fmla="*/ 1924050 w 6342489"/>
              <a:gd name="connsiteY1" fmla="*/ 4038600 h 4059915"/>
              <a:gd name="connsiteX2" fmla="*/ 4324350 w 6342489"/>
              <a:gd name="connsiteY2" fmla="*/ 3619500 h 4059915"/>
              <a:gd name="connsiteX3" fmla="*/ 6076950 w 6342489"/>
              <a:gd name="connsiteY3" fmla="*/ 1905000 h 4059915"/>
              <a:gd name="connsiteX4" fmla="*/ 6115050 w 6342489"/>
              <a:gd name="connsiteY4" fmla="*/ 0 h 4059915"/>
              <a:gd name="connsiteX0" fmla="*/ 0 w 6076950"/>
              <a:gd name="connsiteY0" fmla="*/ 1238250 h 2154915"/>
              <a:gd name="connsiteX1" fmla="*/ 1924050 w 6076950"/>
              <a:gd name="connsiteY1" fmla="*/ 2133600 h 2154915"/>
              <a:gd name="connsiteX2" fmla="*/ 4324350 w 6076950"/>
              <a:gd name="connsiteY2" fmla="*/ 1714500 h 2154915"/>
              <a:gd name="connsiteX3" fmla="*/ 6076950 w 6076950"/>
              <a:gd name="connsiteY3" fmla="*/ 0 h 2154915"/>
              <a:gd name="connsiteX0" fmla="*/ 0 w 6145834"/>
              <a:gd name="connsiteY0" fmla="*/ 1260836 h 2175657"/>
              <a:gd name="connsiteX1" fmla="*/ 1924050 w 6145834"/>
              <a:gd name="connsiteY1" fmla="*/ 2156186 h 2175657"/>
              <a:gd name="connsiteX2" fmla="*/ 4324350 w 6145834"/>
              <a:gd name="connsiteY2" fmla="*/ 1737086 h 2175657"/>
              <a:gd name="connsiteX3" fmla="*/ 5994619 w 6145834"/>
              <a:gd name="connsiteY3" fmla="*/ 172996 h 2175657"/>
              <a:gd name="connsiteX4" fmla="*/ 6076950 w 6145834"/>
              <a:gd name="connsiteY4" fmla="*/ 22586 h 2175657"/>
              <a:gd name="connsiteX0" fmla="*/ 0 w 6145834"/>
              <a:gd name="connsiteY0" fmla="*/ 1260836 h 2175657"/>
              <a:gd name="connsiteX1" fmla="*/ 1924050 w 6145834"/>
              <a:gd name="connsiteY1" fmla="*/ 2156186 h 2175657"/>
              <a:gd name="connsiteX2" fmla="*/ 4324350 w 6145834"/>
              <a:gd name="connsiteY2" fmla="*/ 1737086 h 2175657"/>
              <a:gd name="connsiteX3" fmla="*/ 5994619 w 6145834"/>
              <a:gd name="connsiteY3" fmla="*/ 172996 h 2175657"/>
              <a:gd name="connsiteX4" fmla="*/ 6076950 w 6145834"/>
              <a:gd name="connsiteY4" fmla="*/ 22586 h 2175657"/>
              <a:gd name="connsiteX0" fmla="*/ 0 w 9488682"/>
              <a:gd name="connsiteY0" fmla="*/ 2761808 h 3676629"/>
              <a:gd name="connsiteX1" fmla="*/ 1924050 w 9488682"/>
              <a:gd name="connsiteY1" fmla="*/ 3657158 h 3676629"/>
              <a:gd name="connsiteX2" fmla="*/ 4324350 w 9488682"/>
              <a:gd name="connsiteY2" fmla="*/ 3238058 h 3676629"/>
              <a:gd name="connsiteX3" fmla="*/ 5994619 w 9488682"/>
              <a:gd name="connsiteY3" fmla="*/ 1673968 h 3676629"/>
              <a:gd name="connsiteX4" fmla="*/ 9488682 w 9488682"/>
              <a:gd name="connsiteY4" fmla="*/ 0 h 3676629"/>
              <a:gd name="connsiteX0" fmla="*/ 0 w 13443352"/>
              <a:gd name="connsiteY0" fmla="*/ 3094677 h 4009498"/>
              <a:gd name="connsiteX1" fmla="*/ 1924050 w 13443352"/>
              <a:gd name="connsiteY1" fmla="*/ 3990027 h 4009498"/>
              <a:gd name="connsiteX2" fmla="*/ 4324350 w 13443352"/>
              <a:gd name="connsiteY2" fmla="*/ 3570927 h 4009498"/>
              <a:gd name="connsiteX3" fmla="*/ 5994619 w 13443352"/>
              <a:gd name="connsiteY3" fmla="*/ 2006837 h 4009498"/>
              <a:gd name="connsiteX4" fmla="*/ 13443352 w 13443352"/>
              <a:gd name="connsiteY4" fmla="*/ 0 h 4009498"/>
              <a:gd name="connsiteX0" fmla="*/ 0 w 13523518"/>
              <a:gd name="connsiteY0" fmla="*/ 3147306 h 4062127"/>
              <a:gd name="connsiteX1" fmla="*/ 1924050 w 13523518"/>
              <a:gd name="connsiteY1" fmla="*/ 4042656 h 4062127"/>
              <a:gd name="connsiteX2" fmla="*/ 4324350 w 13523518"/>
              <a:gd name="connsiteY2" fmla="*/ 3623556 h 4062127"/>
              <a:gd name="connsiteX3" fmla="*/ 5994619 w 13523518"/>
              <a:gd name="connsiteY3" fmla="*/ 2059466 h 4062127"/>
              <a:gd name="connsiteX4" fmla="*/ 13523518 w 13523518"/>
              <a:gd name="connsiteY4" fmla="*/ 0 h 4062127"/>
              <a:gd name="connsiteX0" fmla="*/ 0 w 13523518"/>
              <a:gd name="connsiteY0" fmla="*/ 3147306 h 4062127"/>
              <a:gd name="connsiteX1" fmla="*/ 1924050 w 13523518"/>
              <a:gd name="connsiteY1" fmla="*/ 4042656 h 4062127"/>
              <a:gd name="connsiteX2" fmla="*/ 4324350 w 13523518"/>
              <a:gd name="connsiteY2" fmla="*/ 3623556 h 4062127"/>
              <a:gd name="connsiteX3" fmla="*/ 5994619 w 13523518"/>
              <a:gd name="connsiteY3" fmla="*/ 2059466 h 4062127"/>
              <a:gd name="connsiteX4" fmla="*/ 13523518 w 13523518"/>
              <a:gd name="connsiteY4" fmla="*/ 0 h 4062127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077955"/>
              <a:gd name="connsiteX1" fmla="*/ 1001714 w 13581208"/>
              <a:gd name="connsiteY1" fmla="*/ 3880207 h 4077955"/>
              <a:gd name="connsiteX2" fmla="*/ 1924050 w 13581208"/>
              <a:gd name="connsiteY2" fmla="*/ 4068125 h 4077955"/>
              <a:gd name="connsiteX3" fmla="*/ 4324350 w 13581208"/>
              <a:gd name="connsiteY3" fmla="*/ 3649025 h 4077955"/>
              <a:gd name="connsiteX4" fmla="*/ 5994619 w 13581208"/>
              <a:gd name="connsiteY4" fmla="*/ 2084935 h 4077955"/>
              <a:gd name="connsiteX5" fmla="*/ 13581208 w 13581208"/>
              <a:gd name="connsiteY5" fmla="*/ 0 h 4077955"/>
              <a:gd name="connsiteX0" fmla="*/ 0 w 12579494"/>
              <a:gd name="connsiteY0" fmla="*/ 3880207 h 4077955"/>
              <a:gd name="connsiteX1" fmla="*/ 922336 w 12579494"/>
              <a:gd name="connsiteY1" fmla="*/ 4068125 h 4077955"/>
              <a:gd name="connsiteX2" fmla="*/ 3322636 w 12579494"/>
              <a:gd name="connsiteY2" fmla="*/ 3649025 h 4077955"/>
              <a:gd name="connsiteX3" fmla="*/ 4992905 w 12579494"/>
              <a:gd name="connsiteY3" fmla="*/ 2084935 h 4077955"/>
              <a:gd name="connsiteX4" fmla="*/ 12579494 w 12579494"/>
              <a:gd name="connsiteY4" fmla="*/ 0 h 4077955"/>
              <a:gd name="connsiteX0" fmla="*/ 0 w 12579494"/>
              <a:gd name="connsiteY0" fmla="*/ 3880207 h 3880207"/>
              <a:gd name="connsiteX1" fmla="*/ 3322636 w 12579494"/>
              <a:gd name="connsiteY1" fmla="*/ 3649025 h 3880207"/>
              <a:gd name="connsiteX2" fmla="*/ 4992905 w 12579494"/>
              <a:gd name="connsiteY2" fmla="*/ 2084935 h 3880207"/>
              <a:gd name="connsiteX3" fmla="*/ 12579494 w 12579494"/>
              <a:gd name="connsiteY3" fmla="*/ 0 h 3880207"/>
              <a:gd name="connsiteX0" fmla="*/ 0 w 12579494"/>
              <a:gd name="connsiteY0" fmla="*/ 3880207 h 4034366"/>
              <a:gd name="connsiteX1" fmla="*/ 3322636 w 12579494"/>
              <a:gd name="connsiteY1" fmla="*/ 3649025 h 4034366"/>
              <a:gd name="connsiteX2" fmla="*/ 4992905 w 12579494"/>
              <a:gd name="connsiteY2" fmla="*/ 2084935 h 4034366"/>
              <a:gd name="connsiteX3" fmla="*/ 12579494 w 12579494"/>
              <a:gd name="connsiteY3" fmla="*/ 0 h 4034366"/>
              <a:gd name="connsiteX0" fmla="*/ 0 w 12579494"/>
              <a:gd name="connsiteY0" fmla="*/ 3880207 h 4073786"/>
              <a:gd name="connsiteX1" fmla="*/ 3322636 w 12579494"/>
              <a:gd name="connsiteY1" fmla="*/ 3649025 h 4073786"/>
              <a:gd name="connsiteX2" fmla="*/ 4992905 w 12579494"/>
              <a:gd name="connsiteY2" fmla="*/ 2084935 h 4073786"/>
              <a:gd name="connsiteX3" fmla="*/ 12579494 w 12579494"/>
              <a:gd name="connsiteY3" fmla="*/ 0 h 4073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579494" h="4073786">
                <a:moveTo>
                  <a:pt x="0" y="3880207"/>
                </a:moveTo>
                <a:cubicBezTo>
                  <a:pt x="1097279" y="4212278"/>
                  <a:pt x="2441317" y="4105479"/>
                  <a:pt x="3322636" y="3649025"/>
                </a:cubicBezTo>
                <a:cubicBezTo>
                  <a:pt x="4203955" y="3192571"/>
                  <a:pt x="4700424" y="2525957"/>
                  <a:pt x="4992905" y="2084935"/>
                </a:cubicBezTo>
                <a:cubicBezTo>
                  <a:pt x="5660748" y="1323081"/>
                  <a:pt x="9107301" y="360888"/>
                  <a:pt x="12579494" y="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16">
            <a:extLst>
              <a:ext uri="{FF2B5EF4-FFF2-40B4-BE49-F238E27FC236}">
                <a16:creationId xmlns:a16="http://schemas.microsoft.com/office/drawing/2014/main" xmlns="" id="{AE9D8906-9E75-814C-153F-1B503293D47D}"/>
              </a:ext>
            </a:extLst>
          </p:cNvPr>
          <p:cNvSpPr/>
          <p:nvPr/>
        </p:nvSpPr>
        <p:spPr>
          <a:xfrm>
            <a:off x="8877300" y="4324350"/>
            <a:ext cx="3905250" cy="2247900"/>
          </a:xfrm>
          <a:custGeom>
            <a:avLst/>
            <a:gdLst>
              <a:gd name="connsiteX0" fmla="*/ 76930 w 4077430"/>
              <a:gd name="connsiteY0" fmla="*/ 2247900 h 2283177"/>
              <a:gd name="connsiteX1" fmla="*/ 172180 w 4077430"/>
              <a:gd name="connsiteY1" fmla="*/ 2247900 h 2283177"/>
              <a:gd name="connsiteX2" fmla="*/ 3258280 w 4077430"/>
              <a:gd name="connsiteY2" fmla="*/ 1295400 h 2283177"/>
              <a:gd name="connsiteX3" fmla="*/ 4077430 w 4077430"/>
              <a:gd name="connsiteY3" fmla="*/ 0 h 2283177"/>
              <a:gd name="connsiteX0" fmla="*/ 0 w 3905250"/>
              <a:gd name="connsiteY0" fmla="*/ 2247900 h 2247900"/>
              <a:gd name="connsiteX1" fmla="*/ 3086100 w 3905250"/>
              <a:gd name="connsiteY1" fmla="*/ 1295400 h 2247900"/>
              <a:gd name="connsiteX2" fmla="*/ 3905250 w 3905250"/>
              <a:gd name="connsiteY2" fmla="*/ 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5250" h="2247900">
                <a:moveTo>
                  <a:pt x="0" y="2247900"/>
                </a:moveTo>
                <a:cubicBezTo>
                  <a:pt x="530225" y="2089150"/>
                  <a:pt x="2435225" y="1670050"/>
                  <a:pt x="3086100" y="1295400"/>
                </a:cubicBezTo>
                <a:cubicBezTo>
                  <a:pt x="3736975" y="920750"/>
                  <a:pt x="3821112" y="460375"/>
                  <a:pt x="3905250" y="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B91DF030-03D0-5F09-1522-527C9446406D}"/>
              </a:ext>
            </a:extLst>
          </p:cNvPr>
          <p:cNvSpPr/>
          <p:nvPr/>
        </p:nvSpPr>
        <p:spPr>
          <a:xfrm flipV="1">
            <a:off x="4779400" y="3148621"/>
            <a:ext cx="185970" cy="185970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углы 19">
            <a:extLst>
              <a:ext uri="{FF2B5EF4-FFF2-40B4-BE49-F238E27FC236}">
                <a16:creationId xmlns:a16="http://schemas.microsoft.com/office/drawing/2014/main" xmlns="" id="{150CE513-85DF-F9F2-00B8-740A12A7C04E}"/>
              </a:ext>
            </a:extLst>
          </p:cNvPr>
          <p:cNvSpPr/>
          <p:nvPr/>
        </p:nvSpPr>
        <p:spPr>
          <a:xfrm>
            <a:off x="5238248" y="1179902"/>
            <a:ext cx="5785965" cy="651456"/>
          </a:xfrm>
          <a:prstGeom prst="roundRect">
            <a:avLst/>
          </a:prstGeom>
          <a:solidFill>
            <a:srgbClr val="FFC844"/>
          </a:solidFill>
          <a:ln w="28575">
            <a:solidFill>
              <a:srgbClr val="FFC4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latin typeface="Montserrat Medium" panose="00000600000000000000" pitchFamily="2" charset="-52"/>
              </a:rPr>
              <a:t>Базовый фреймворк </a:t>
            </a:r>
            <a:r>
              <a:rPr lang="en-US" sz="2000" dirty="0">
                <a:latin typeface="Montserrat Medium" panose="00000600000000000000" pitchFamily="2" charset="-52"/>
              </a:rPr>
              <a:t>React Native</a:t>
            </a:r>
            <a:endParaRPr lang="en" sz="2000" dirty="0">
              <a:latin typeface="Montserrat Medium" panose="00000600000000000000" pitchFamily="2" charset="-52"/>
            </a:endParaRPr>
          </a:p>
        </p:txBody>
      </p:sp>
      <p:sp>
        <p:nvSpPr>
          <p:cNvPr id="9" name="Прямоугольник: скругленные углы 28">
            <a:extLst>
              <a:ext uri="{FF2B5EF4-FFF2-40B4-BE49-F238E27FC236}">
                <a16:creationId xmlns:a16="http://schemas.microsoft.com/office/drawing/2014/main" xmlns="" id="{B165F149-6261-C518-E312-49B1101CD29E}"/>
              </a:ext>
            </a:extLst>
          </p:cNvPr>
          <p:cNvSpPr/>
          <p:nvPr/>
        </p:nvSpPr>
        <p:spPr>
          <a:xfrm>
            <a:off x="5238248" y="1979138"/>
            <a:ext cx="5785965" cy="643697"/>
          </a:xfrm>
          <a:prstGeom prst="roundRect">
            <a:avLst/>
          </a:prstGeom>
          <a:solidFill>
            <a:srgbClr val="3181EA"/>
          </a:solidFill>
          <a:ln w="28575">
            <a:solidFill>
              <a:srgbClr val="5B9A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2000" dirty="0">
                <a:latin typeface="Montserrat Medium" panose="00000600000000000000" pitchFamily="2" charset="-52"/>
              </a:rPr>
              <a:t>Статическая типизация</a:t>
            </a:r>
          </a:p>
        </p:txBody>
      </p:sp>
    </p:spTree>
    <p:extLst>
      <p:ext uri="{BB962C8B-B14F-4D97-AF65-F5344CB8AC3E}">
        <p14:creationId xmlns:p14="http://schemas.microsoft.com/office/powerpoint/2010/main" val="137236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0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1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2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7" presetClass="emph" presetSubtype="0" repeatCount="indefinite" fill="remove" grpId="0" nodeType="withEffect">
                                  <p:stCondLst>
                                    <p:cond delay="3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5" dur="6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6" dur="6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7" dur="6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6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1" dur="6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2" dur="6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7" presetClass="emph" presetSubtype="0" repeatCount="indefinite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5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6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7" presetClass="emph" presetSubtype="0" repeatCount="indefinite" fill="remove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6" grpId="0" animBg="1"/>
      <p:bldP spid="16" grpId="1" animBg="1"/>
      <p:bldP spid="31" grpId="0" animBg="1"/>
      <p:bldP spid="34" grpId="0" animBg="1"/>
      <p:bldP spid="37" grpId="0" animBg="1"/>
      <p:bldP spid="3" grpId="0" animBg="1"/>
      <p:bldP spid="3" grpId="1" animBg="1"/>
      <p:bldP spid="38" grpId="0" animBg="1"/>
      <p:bldP spid="23" grpId="0" animBg="1"/>
      <p:bldP spid="4" grpId="0" animBg="1"/>
      <p:bldP spid="15" grpId="0" animBg="1"/>
      <p:bldP spid="15" grpId="1" animBg="1"/>
      <p:bldP spid="6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000">
              <a:schemeClr val="accent1">
                <a:lumMod val="5000"/>
                <a:lumOff val="95000"/>
              </a:schemeClr>
            </a:gs>
            <a:gs pos="55000">
              <a:schemeClr val="accent1">
                <a:lumMod val="45000"/>
                <a:lumOff val="55000"/>
              </a:schemeClr>
            </a:gs>
            <a:gs pos="78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5560E351-BBD5-449D-B787-7157FDED32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000"/>
                    </a14:imgEffect>
                    <a14:imgEffect>
                      <a14:saturation sat="130000"/>
                    </a14:imgEffect>
                    <a14:imgEffect>
                      <a14:brightnessContrast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74690"/>
            <a:ext cx="4877291" cy="4238228"/>
          </a:xfrm>
          <a:prstGeom prst="rect">
            <a:avLst/>
          </a:prstGeom>
        </p:spPr>
      </p:pic>
      <p:sp>
        <p:nvSpPr>
          <p:cNvPr id="3" name="Полилиния: фигура 3">
            <a:extLst>
              <a:ext uri="{FF2B5EF4-FFF2-40B4-BE49-F238E27FC236}">
                <a16:creationId xmlns:a16="http://schemas.microsoft.com/office/drawing/2014/main" xmlns="" id="{73C10F2B-8138-2665-07E6-31764DF7646E}"/>
              </a:ext>
            </a:extLst>
          </p:cNvPr>
          <p:cNvSpPr/>
          <p:nvPr/>
        </p:nvSpPr>
        <p:spPr>
          <a:xfrm>
            <a:off x="-43542" y="-26009"/>
            <a:ext cx="5167686" cy="5090176"/>
          </a:xfrm>
          <a:custGeom>
            <a:avLst/>
            <a:gdLst>
              <a:gd name="connsiteX0" fmla="*/ 0 w 5167686"/>
              <a:gd name="connsiteY0" fmla="*/ 0 h 5090176"/>
              <a:gd name="connsiteX1" fmla="*/ 5001816 w 5167686"/>
              <a:gd name="connsiteY1" fmla="*/ 0 h 5090176"/>
              <a:gd name="connsiteX2" fmla="*/ 5018965 w 5167686"/>
              <a:gd name="connsiteY2" fmla="*/ 41161 h 5090176"/>
              <a:gd name="connsiteX3" fmla="*/ 4597430 w 5167686"/>
              <a:gd name="connsiteY3" fmla="*/ 1453721 h 5090176"/>
              <a:gd name="connsiteX4" fmla="*/ 5098093 w 5167686"/>
              <a:gd name="connsiteY4" fmla="*/ 3692311 h 5090176"/>
              <a:gd name="connsiteX5" fmla="*/ 2328603 w 5167686"/>
              <a:gd name="connsiteY5" fmla="*/ 5084130 h 5090176"/>
              <a:gd name="connsiteX6" fmla="*/ 99231 w 5167686"/>
              <a:gd name="connsiteY6" fmla="*/ 4197429 h 5090176"/>
              <a:gd name="connsiteX7" fmla="*/ 8050 w 5167686"/>
              <a:gd name="connsiteY7" fmla="*/ 4175745 h 5090176"/>
              <a:gd name="connsiteX8" fmla="*/ 0 w 5167686"/>
              <a:gd name="connsiteY8" fmla="*/ 4174785 h 5090176"/>
              <a:gd name="connsiteX9" fmla="*/ 0 w 5167686"/>
              <a:gd name="connsiteY9" fmla="*/ 0 h 5090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67686" h="5090176">
                <a:moveTo>
                  <a:pt x="0" y="0"/>
                </a:moveTo>
                <a:lnTo>
                  <a:pt x="5001816" y="0"/>
                </a:lnTo>
                <a:lnTo>
                  <a:pt x="5018965" y="41161"/>
                </a:lnTo>
                <a:cubicBezTo>
                  <a:pt x="5101342" y="363820"/>
                  <a:pt x="4574813" y="903117"/>
                  <a:pt x="4597430" y="1453721"/>
                </a:cubicBezTo>
                <a:cubicBezTo>
                  <a:pt x="4623278" y="2082983"/>
                  <a:pt x="5400031" y="2972943"/>
                  <a:pt x="5098093" y="3692311"/>
                </a:cubicBezTo>
                <a:cubicBezTo>
                  <a:pt x="4796154" y="4411678"/>
                  <a:pt x="3161746" y="4999944"/>
                  <a:pt x="2328603" y="5084130"/>
                </a:cubicBezTo>
                <a:cubicBezTo>
                  <a:pt x="1495460" y="5168316"/>
                  <a:pt x="609725" y="4348110"/>
                  <a:pt x="99231" y="4197429"/>
                </a:cubicBezTo>
                <a:cubicBezTo>
                  <a:pt x="67325" y="4188012"/>
                  <a:pt x="36972" y="4180892"/>
                  <a:pt x="8050" y="4175745"/>
                </a:cubicBezTo>
                <a:lnTo>
                  <a:pt x="0" y="4174785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6">
            <a:extLst>
              <a:ext uri="{FF2B5EF4-FFF2-40B4-BE49-F238E27FC236}">
                <a16:creationId xmlns:a16="http://schemas.microsoft.com/office/drawing/2014/main" xmlns="" id="{36DA0ED5-D755-EE11-0206-5E9B4DE6E052}"/>
              </a:ext>
            </a:extLst>
          </p:cNvPr>
          <p:cNvSpPr/>
          <p:nvPr/>
        </p:nvSpPr>
        <p:spPr>
          <a:xfrm>
            <a:off x="6706645" y="3230880"/>
            <a:ext cx="6054809" cy="4348480"/>
          </a:xfrm>
          <a:custGeom>
            <a:avLst/>
            <a:gdLst>
              <a:gd name="connsiteX0" fmla="*/ 0 w 5505450"/>
              <a:gd name="connsiteY0" fmla="*/ 3449307 h 3449307"/>
              <a:gd name="connsiteX1" fmla="*/ 990600 w 5505450"/>
              <a:gd name="connsiteY1" fmla="*/ 3030207 h 3449307"/>
              <a:gd name="connsiteX2" fmla="*/ 3200400 w 5505450"/>
              <a:gd name="connsiteY2" fmla="*/ 3030207 h 3449307"/>
              <a:gd name="connsiteX3" fmla="*/ 3676650 w 5505450"/>
              <a:gd name="connsiteY3" fmla="*/ 2344407 h 3449307"/>
              <a:gd name="connsiteX4" fmla="*/ 5010150 w 5505450"/>
              <a:gd name="connsiteY4" fmla="*/ 1677657 h 3449307"/>
              <a:gd name="connsiteX5" fmla="*/ 5505450 w 5505450"/>
              <a:gd name="connsiteY5" fmla="*/ 58407 h 3449307"/>
              <a:gd name="connsiteX0" fmla="*/ 0 w 5505450"/>
              <a:gd name="connsiteY0" fmla="*/ 3449307 h 3449307"/>
              <a:gd name="connsiteX1" fmla="*/ 990600 w 5505450"/>
              <a:gd name="connsiteY1" fmla="*/ 3030207 h 3449307"/>
              <a:gd name="connsiteX2" fmla="*/ 3200400 w 5505450"/>
              <a:gd name="connsiteY2" fmla="*/ 3030207 h 3449307"/>
              <a:gd name="connsiteX3" fmla="*/ 3676650 w 5505450"/>
              <a:gd name="connsiteY3" fmla="*/ 2344407 h 3449307"/>
              <a:gd name="connsiteX4" fmla="*/ 5010150 w 5505450"/>
              <a:gd name="connsiteY4" fmla="*/ 1677657 h 3449307"/>
              <a:gd name="connsiteX5" fmla="*/ 5505450 w 5505450"/>
              <a:gd name="connsiteY5" fmla="*/ 58407 h 3449307"/>
              <a:gd name="connsiteX6" fmla="*/ 0 w 5505450"/>
              <a:gd name="connsiteY6" fmla="*/ 3449307 h 3449307"/>
              <a:gd name="connsiteX0" fmla="*/ 0 w 5808483"/>
              <a:gd name="connsiteY0" fmla="*/ 3449307 h 3449307"/>
              <a:gd name="connsiteX1" fmla="*/ 990600 w 5808483"/>
              <a:gd name="connsiteY1" fmla="*/ 3030207 h 3449307"/>
              <a:gd name="connsiteX2" fmla="*/ 3200400 w 5808483"/>
              <a:gd name="connsiteY2" fmla="*/ 3030207 h 3449307"/>
              <a:gd name="connsiteX3" fmla="*/ 3676650 w 5808483"/>
              <a:gd name="connsiteY3" fmla="*/ 2344407 h 3449307"/>
              <a:gd name="connsiteX4" fmla="*/ 5010150 w 5808483"/>
              <a:gd name="connsiteY4" fmla="*/ 1677657 h 3449307"/>
              <a:gd name="connsiteX5" fmla="*/ 5505450 w 5808483"/>
              <a:gd name="connsiteY5" fmla="*/ 58407 h 3449307"/>
              <a:gd name="connsiteX6" fmla="*/ 0 w 5808483"/>
              <a:gd name="connsiteY6" fmla="*/ 3449307 h 3449307"/>
              <a:gd name="connsiteX0" fmla="*/ 0 w 6054809"/>
              <a:gd name="connsiteY0" fmla="*/ 3449307 h 4089941"/>
              <a:gd name="connsiteX1" fmla="*/ 990600 w 6054809"/>
              <a:gd name="connsiteY1" fmla="*/ 3030207 h 4089941"/>
              <a:gd name="connsiteX2" fmla="*/ 3200400 w 6054809"/>
              <a:gd name="connsiteY2" fmla="*/ 3030207 h 4089941"/>
              <a:gd name="connsiteX3" fmla="*/ 3676650 w 6054809"/>
              <a:gd name="connsiteY3" fmla="*/ 2344407 h 4089941"/>
              <a:gd name="connsiteX4" fmla="*/ 5010150 w 6054809"/>
              <a:gd name="connsiteY4" fmla="*/ 1677657 h 4089941"/>
              <a:gd name="connsiteX5" fmla="*/ 5505450 w 6054809"/>
              <a:gd name="connsiteY5" fmla="*/ 58407 h 4089941"/>
              <a:gd name="connsiteX6" fmla="*/ 0 w 6054809"/>
              <a:gd name="connsiteY6" fmla="*/ 3449307 h 4089941"/>
              <a:gd name="connsiteX0" fmla="*/ 0 w 6054809"/>
              <a:gd name="connsiteY0" fmla="*/ 3449307 h 4089941"/>
              <a:gd name="connsiteX1" fmla="*/ 990600 w 6054809"/>
              <a:gd name="connsiteY1" fmla="*/ 3030207 h 4089941"/>
              <a:gd name="connsiteX2" fmla="*/ 3028950 w 6054809"/>
              <a:gd name="connsiteY2" fmla="*/ 3011157 h 4089941"/>
              <a:gd name="connsiteX3" fmla="*/ 3676650 w 6054809"/>
              <a:gd name="connsiteY3" fmla="*/ 2344407 h 4089941"/>
              <a:gd name="connsiteX4" fmla="*/ 5010150 w 6054809"/>
              <a:gd name="connsiteY4" fmla="*/ 1677657 h 4089941"/>
              <a:gd name="connsiteX5" fmla="*/ 5505450 w 6054809"/>
              <a:gd name="connsiteY5" fmla="*/ 58407 h 4089941"/>
              <a:gd name="connsiteX6" fmla="*/ 0 w 6054809"/>
              <a:gd name="connsiteY6" fmla="*/ 3449307 h 4089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54809" h="4089941">
                <a:moveTo>
                  <a:pt x="0" y="3449307"/>
                </a:moveTo>
                <a:cubicBezTo>
                  <a:pt x="228600" y="3274682"/>
                  <a:pt x="485775" y="3103232"/>
                  <a:pt x="990600" y="3030207"/>
                </a:cubicBezTo>
                <a:cubicBezTo>
                  <a:pt x="1495425" y="2957182"/>
                  <a:pt x="2581275" y="3125457"/>
                  <a:pt x="3028950" y="3011157"/>
                </a:cubicBezTo>
                <a:cubicBezTo>
                  <a:pt x="3476625" y="2896857"/>
                  <a:pt x="3346450" y="2566657"/>
                  <a:pt x="3676650" y="2344407"/>
                </a:cubicBezTo>
                <a:cubicBezTo>
                  <a:pt x="4006850" y="2122157"/>
                  <a:pt x="4705350" y="2058657"/>
                  <a:pt x="5010150" y="1677657"/>
                </a:cubicBezTo>
                <a:cubicBezTo>
                  <a:pt x="5314950" y="1296657"/>
                  <a:pt x="5378450" y="-325768"/>
                  <a:pt x="5505450" y="58407"/>
                </a:cubicBezTo>
                <a:cubicBezTo>
                  <a:pt x="7121422" y="5288759"/>
                  <a:pt x="5138788" y="4206801"/>
                  <a:pt x="0" y="3449307"/>
                </a:cubicBezTo>
                <a:close/>
              </a:path>
            </a:pathLst>
          </a:cu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7">
            <a:extLst>
              <a:ext uri="{FF2B5EF4-FFF2-40B4-BE49-F238E27FC236}">
                <a16:creationId xmlns:a16="http://schemas.microsoft.com/office/drawing/2014/main" xmlns="" id="{C563DED4-DFB6-DDB7-3F27-EA566AB02C83}"/>
              </a:ext>
            </a:extLst>
          </p:cNvPr>
          <p:cNvSpPr/>
          <p:nvPr/>
        </p:nvSpPr>
        <p:spPr>
          <a:xfrm>
            <a:off x="4837502" y="-438150"/>
            <a:ext cx="559484" cy="2647950"/>
          </a:xfrm>
          <a:custGeom>
            <a:avLst/>
            <a:gdLst>
              <a:gd name="connsiteX0" fmla="*/ 189671 w 495560"/>
              <a:gd name="connsiteY0" fmla="*/ 0 h 2495550"/>
              <a:gd name="connsiteX1" fmla="*/ 494471 w 495560"/>
              <a:gd name="connsiteY1" fmla="*/ 571500 h 2495550"/>
              <a:gd name="connsiteX2" fmla="*/ 94421 w 495560"/>
              <a:gd name="connsiteY2" fmla="*/ 1238250 h 2495550"/>
              <a:gd name="connsiteX3" fmla="*/ 18221 w 495560"/>
              <a:gd name="connsiteY3" fmla="*/ 1905000 h 2495550"/>
              <a:gd name="connsiteX4" fmla="*/ 361121 w 495560"/>
              <a:gd name="connsiteY4" fmla="*/ 2495550 h 2495550"/>
              <a:gd name="connsiteX0" fmla="*/ 171450 w 479368"/>
              <a:gd name="connsiteY0" fmla="*/ 0 h 2495550"/>
              <a:gd name="connsiteX1" fmla="*/ 476250 w 479368"/>
              <a:gd name="connsiteY1" fmla="*/ 571500 h 2495550"/>
              <a:gd name="connsiteX2" fmla="*/ 0 w 479368"/>
              <a:gd name="connsiteY2" fmla="*/ 1905000 h 2495550"/>
              <a:gd name="connsiteX3" fmla="*/ 342900 w 479368"/>
              <a:gd name="connsiteY3" fmla="*/ 2495550 h 2495550"/>
              <a:gd name="connsiteX0" fmla="*/ 266700 w 578096"/>
              <a:gd name="connsiteY0" fmla="*/ 0 h 2495550"/>
              <a:gd name="connsiteX1" fmla="*/ 571500 w 578096"/>
              <a:gd name="connsiteY1" fmla="*/ 571500 h 2495550"/>
              <a:gd name="connsiteX2" fmla="*/ 0 w 578096"/>
              <a:gd name="connsiteY2" fmla="*/ 1809750 h 2495550"/>
              <a:gd name="connsiteX3" fmla="*/ 438150 w 578096"/>
              <a:gd name="connsiteY3" fmla="*/ 2495550 h 2495550"/>
              <a:gd name="connsiteX0" fmla="*/ 277772 w 589168"/>
              <a:gd name="connsiteY0" fmla="*/ 0 h 2495550"/>
              <a:gd name="connsiteX1" fmla="*/ 582572 w 589168"/>
              <a:gd name="connsiteY1" fmla="*/ 571500 h 2495550"/>
              <a:gd name="connsiteX2" fmla="*/ 11072 w 589168"/>
              <a:gd name="connsiteY2" fmla="*/ 1809750 h 2495550"/>
              <a:gd name="connsiteX3" fmla="*/ 449222 w 589168"/>
              <a:gd name="connsiteY3" fmla="*/ 2495550 h 2495550"/>
              <a:gd name="connsiteX0" fmla="*/ 259233 w 569867"/>
              <a:gd name="connsiteY0" fmla="*/ 0 h 2495550"/>
              <a:gd name="connsiteX1" fmla="*/ 564033 w 569867"/>
              <a:gd name="connsiteY1" fmla="*/ 571500 h 2495550"/>
              <a:gd name="connsiteX2" fmla="*/ 11583 w 569867"/>
              <a:gd name="connsiteY2" fmla="*/ 1657350 h 2495550"/>
              <a:gd name="connsiteX3" fmla="*/ 430683 w 569867"/>
              <a:gd name="connsiteY3" fmla="*/ 2495550 h 2495550"/>
              <a:gd name="connsiteX0" fmla="*/ 248850 w 559484"/>
              <a:gd name="connsiteY0" fmla="*/ 0 h 2495550"/>
              <a:gd name="connsiteX1" fmla="*/ 553650 w 559484"/>
              <a:gd name="connsiteY1" fmla="*/ 571500 h 2495550"/>
              <a:gd name="connsiteX2" fmla="*/ 1200 w 559484"/>
              <a:gd name="connsiteY2" fmla="*/ 1657350 h 2495550"/>
              <a:gd name="connsiteX3" fmla="*/ 420300 w 559484"/>
              <a:gd name="connsiteY3" fmla="*/ 2495550 h 2495550"/>
              <a:gd name="connsiteX0" fmla="*/ 248850 w 559484"/>
              <a:gd name="connsiteY0" fmla="*/ 0 h 2647950"/>
              <a:gd name="connsiteX1" fmla="*/ 553650 w 559484"/>
              <a:gd name="connsiteY1" fmla="*/ 571500 h 2647950"/>
              <a:gd name="connsiteX2" fmla="*/ 1200 w 559484"/>
              <a:gd name="connsiteY2" fmla="*/ 1657350 h 2647950"/>
              <a:gd name="connsiteX3" fmla="*/ 420300 w 559484"/>
              <a:gd name="connsiteY3" fmla="*/ 2647950 h 2647950"/>
              <a:gd name="connsiteX0" fmla="*/ 248850 w 559484"/>
              <a:gd name="connsiteY0" fmla="*/ 0 h 2647950"/>
              <a:gd name="connsiteX1" fmla="*/ 553650 w 559484"/>
              <a:gd name="connsiteY1" fmla="*/ 571500 h 2647950"/>
              <a:gd name="connsiteX2" fmla="*/ 1200 w 559484"/>
              <a:gd name="connsiteY2" fmla="*/ 1657350 h 2647950"/>
              <a:gd name="connsiteX3" fmla="*/ 420300 w 559484"/>
              <a:gd name="connsiteY3" fmla="*/ 2647950 h 264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9484" h="2647950">
                <a:moveTo>
                  <a:pt x="248850" y="0"/>
                </a:moveTo>
                <a:cubicBezTo>
                  <a:pt x="409187" y="182562"/>
                  <a:pt x="594925" y="295275"/>
                  <a:pt x="553650" y="571500"/>
                </a:cubicBezTo>
                <a:cubicBezTo>
                  <a:pt x="512375" y="847725"/>
                  <a:pt x="23425" y="1311275"/>
                  <a:pt x="1200" y="1657350"/>
                </a:cubicBezTo>
                <a:cubicBezTo>
                  <a:pt x="-21025" y="2003425"/>
                  <a:pt x="271075" y="2305050"/>
                  <a:pt x="420300" y="264795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: фигура 8">
            <a:extLst>
              <a:ext uri="{FF2B5EF4-FFF2-40B4-BE49-F238E27FC236}">
                <a16:creationId xmlns:a16="http://schemas.microsoft.com/office/drawing/2014/main" xmlns="" id="{7ECCDFA2-8B01-1124-D5BA-7949E5CBB0E0}"/>
              </a:ext>
            </a:extLst>
          </p:cNvPr>
          <p:cNvSpPr/>
          <p:nvPr/>
        </p:nvSpPr>
        <p:spPr>
          <a:xfrm>
            <a:off x="6477000" y="6076950"/>
            <a:ext cx="3962400" cy="1104900"/>
          </a:xfrm>
          <a:custGeom>
            <a:avLst/>
            <a:gdLst>
              <a:gd name="connsiteX0" fmla="*/ 0 w 3962400"/>
              <a:gd name="connsiteY0" fmla="*/ 1104900 h 1104900"/>
              <a:gd name="connsiteX1" fmla="*/ 819150 w 3962400"/>
              <a:gd name="connsiteY1" fmla="*/ 647700 h 1104900"/>
              <a:gd name="connsiteX2" fmla="*/ 1619250 w 3962400"/>
              <a:gd name="connsiteY2" fmla="*/ 533400 h 1104900"/>
              <a:gd name="connsiteX3" fmla="*/ 3314700 w 3962400"/>
              <a:gd name="connsiteY3" fmla="*/ 647700 h 1104900"/>
              <a:gd name="connsiteX4" fmla="*/ 3829050 w 3962400"/>
              <a:gd name="connsiteY4" fmla="*/ 381000 h 1104900"/>
              <a:gd name="connsiteX5" fmla="*/ 3962400 w 3962400"/>
              <a:gd name="connsiteY5" fmla="*/ 0 h 1104900"/>
              <a:gd name="connsiteX0" fmla="*/ 0 w 3962400"/>
              <a:gd name="connsiteY0" fmla="*/ 1104900 h 1104900"/>
              <a:gd name="connsiteX1" fmla="*/ 819150 w 3962400"/>
              <a:gd name="connsiteY1" fmla="*/ 647700 h 1104900"/>
              <a:gd name="connsiteX2" fmla="*/ 1619250 w 3962400"/>
              <a:gd name="connsiteY2" fmla="*/ 533400 h 1104900"/>
              <a:gd name="connsiteX3" fmla="*/ 3314700 w 3962400"/>
              <a:gd name="connsiteY3" fmla="*/ 647700 h 1104900"/>
              <a:gd name="connsiteX4" fmla="*/ 3962400 w 3962400"/>
              <a:gd name="connsiteY4" fmla="*/ 0 h 1104900"/>
              <a:gd name="connsiteX0" fmla="*/ 0 w 3962400"/>
              <a:gd name="connsiteY0" fmla="*/ 1104900 h 1104900"/>
              <a:gd name="connsiteX1" fmla="*/ 819150 w 3962400"/>
              <a:gd name="connsiteY1" fmla="*/ 647700 h 1104900"/>
              <a:gd name="connsiteX2" fmla="*/ 1619250 w 3962400"/>
              <a:gd name="connsiteY2" fmla="*/ 533400 h 1104900"/>
              <a:gd name="connsiteX3" fmla="*/ 3429000 w 3962400"/>
              <a:gd name="connsiteY3" fmla="*/ 628650 h 1104900"/>
              <a:gd name="connsiteX4" fmla="*/ 3962400 w 3962400"/>
              <a:gd name="connsiteY4" fmla="*/ 0 h 1104900"/>
              <a:gd name="connsiteX0" fmla="*/ 0 w 3962400"/>
              <a:gd name="connsiteY0" fmla="*/ 1104900 h 1104900"/>
              <a:gd name="connsiteX1" fmla="*/ 1619250 w 3962400"/>
              <a:gd name="connsiteY1" fmla="*/ 533400 h 1104900"/>
              <a:gd name="connsiteX2" fmla="*/ 3429000 w 3962400"/>
              <a:gd name="connsiteY2" fmla="*/ 628650 h 1104900"/>
              <a:gd name="connsiteX3" fmla="*/ 3962400 w 3962400"/>
              <a:gd name="connsiteY3" fmla="*/ 0 h 1104900"/>
              <a:gd name="connsiteX0" fmla="*/ 0 w 3962400"/>
              <a:gd name="connsiteY0" fmla="*/ 1104900 h 1104900"/>
              <a:gd name="connsiteX1" fmla="*/ 1619250 w 3962400"/>
              <a:gd name="connsiteY1" fmla="*/ 533400 h 1104900"/>
              <a:gd name="connsiteX2" fmla="*/ 3429000 w 3962400"/>
              <a:gd name="connsiteY2" fmla="*/ 628650 h 1104900"/>
              <a:gd name="connsiteX3" fmla="*/ 3962400 w 3962400"/>
              <a:gd name="connsiteY3" fmla="*/ 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2400" h="1104900">
                <a:moveTo>
                  <a:pt x="0" y="1104900"/>
                </a:moveTo>
                <a:cubicBezTo>
                  <a:pt x="337344" y="985838"/>
                  <a:pt x="762000" y="517525"/>
                  <a:pt x="1619250" y="533400"/>
                </a:cubicBezTo>
                <a:cubicBezTo>
                  <a:pt x="2476500" y="549275"/>
                  <a:pt x="3038475" y="717550"/>
                  <a:pt x="3429000" y="628650"/>
                </a:cubicBezTo>
                <a:cubicBezTo>
                  <a:pt x="3819525" y="539750"/>
                  <a:pt x="3827463" y="134937"/>
                  <a:pt x="3962400" y="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xmlns="" id="{CF2D90C5-6C74-BF50-44E4-586F0D16C8E6}"/>
              </a:ext>
            </a:extLst>
          </p:cNvPr>
          <p:cNvSpPr/>
          <p:nvPr/>
        </p:nvSpPr>
        <p:spPr>
          <a:xfrm rot="7560883" flipV="1">
            <a:off x="4319706" y="278237"/>
            <a:ext cx="264607" cy="26460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DC0074AD-E2E1-E07F-2B41-F2885C5E696C}"/>
              </a:ext>
            </a:extLst>
          </p:cNvPr>
          <p:cNvSpPr/>
          <p:nvPr/>
        </p:nvSpPr>
        <p:spPr>
          <a:xfrm flipV="1">
            <a:off x="5045048" y="1256291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CFFF00BC-106E-25BF-8188-4BE667D263B5}"/>
              </a:ext>
            </a:extLst>
          </p:cNvPr>
          <p:cNvSpPr/>
          <p:nvPr/>
        </p:nvSpPr>
        <p:spPr>
          <a:xfrm flipV="1">
            <a:off x="10618527" y="5918758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942F2422-105E-ACEC-20B7-EB66B0693B1C}"/>
              </a:ext>
            </a:extLst>
          </p:cNvPr>
          <p:cNvSpPr/>
          <p:nvPr/>
        </p:nvSpPr>
        <p:spPr>
          <a:xfrm flipV="1">
            <a:off x="11608020" y="4512232"/>
            <a:ext cx="158192" cy="158192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087F14E8-D1BA-BE13-46FC-97B806B33BBE}"/>
              </a:ext>
            </a:extLst>
          </p:cNvPr>
          <p:cNvSpPr/>
          <p:nvPr/>
        </p:nvSpPr>
        <p:spPr>
          <a:xfrm flipV="1">
            <a:off x="2947440" y="4689474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61D9BDB1-1FCD-5D94-CDCB-FBC9453973D2}"/>
              </a:ext>
            </a:extLst>
          </p:cNvPr>
          <p:cNvSpPr/>
          <p:nvPr/>
        </p:nvSpPr>
        <p:spPr>
          <a:xfrm flipV="1">
            <a:off x="485537" y="1097789"/>
            <a:ext cx="116916" cy="116916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AE687B2E-C140-9C0C-2B8C-CFCB579553F5}"/>
              </a:ext>
            </a:extLst>
          </p:cNvPr>
          <p:cNvSpPr/>
          <p:nvPr/>
        </p:nvSpPr>
        <p:spPr>
          <a:xfrm rot="7560883" flipV="1">
            <a:off x="288014" y="339369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0110706E-C350-8DAC-90B3-C8ABFD214273}"/>
              </a:ext>
            </a:extLst>
          </p:cNvPr>
          <p:cNvSpPr/>
          <p:nvPr/>
        </p:nvSpPr>
        <p:spPr>
          <a:xfrm flipV="1">
            <a:off x="5312547" y="2456619"/>
            <a:ext cx="124920" cy="124920"/>
          </a:xfrm>
          <a:prstGeom prst="ellipse">
            <a:avLst/>
          </a:prstGeom>
          <a:solidFill>
            <a:srgbClr val="1A73E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F177FD23-9BC8-C99E-0DCF-C3884FAB4215}"/>
              </a:ext>
            </a:extLst>
          </p:cNvPr>
          <p:cNvSpPr/>
          <p:nvPr/>
        </p:nvSpPr>
        <p:spPr>
          <a:xfrm flipV="1">
            <a:off x="9460644" y="6121679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5EFED791-5CB7-CB92-D87D-F91EBA5761BA}"/>
              </a:ext>
            </a:extLst>
          </p:cNvPr>
          <p:cNvSpPr/>
          <p:nvPr/>
        </p:nvSpPr>
        <p:spPr>
          <a:xfrm flipV="1">
            <a:off x="11559649" y="4855781"/>
            <a:ext cx="96742" cy="9674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4A4CC1FB-DA07-546E-8475-D069A71F02CF}"/>
              </a:ext>
            </a:extLst>
          </p:cNvPr>
          <p:cNvSpPr/>
          <p:nvPr/>
        </p:nvSpPr>
        <p:spPr>
          <a:xfrm rot="7560883" flipV="1">
            <a:off x="10536742" y="6353486"/>
            <a:ext cx="264607" cy="26460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20">
            <a:extLst>
              <a:ext uri="{FF2B5EF4-FFF2-40B4-BE49-F238E27FC236}">
                <a16:creationId xmlns:a16="http://schemas.microsoft.com/office/drawing/2014/main" xmlns="" id="{8EF7FB3D-F992-248F-5588-248712AB23F6}"/>
              </a:ext>
            </a:extLst>
          </p:cNvPr>
          <p:cNvSpPr/>
          <p:nvPr/>
        </p:nvSpPr>
        <p:spPr>
          <a:xfrm>
            <a:off x="-508769" y="3868923"/>
            <a:ext cx="3009900" cy="986858"/>
          </a:xfrm>
          <a:custGeom>
            <a:avLst/>
            <a:gdLst>
              <a:gd name="connsiteX0" fmla="*/ 0 w 3009900"/>
              <a:gd name="connsiteY0" fmla="*/ 38913 h 1009024"/>
              <a:gd name="connsiteX1" fmla="*/ 647700 w 3009900"/>
              <a:gd name="connsiteY1" fmla="*/ 57963 h 1009024"/>
              <a:gd name="connsiteX2" fmla="*/ 1447800 w 3009900"/>
              <a:gd name="connsiteY2" fmla="*/ 591363 h 1009024"/>
              <a:gd name="connsiteX3" fmla="*/ 2171700 w 3009900"/>
              <a:gd name="connsiteY3" fmla="*/ 972363 h 1009024"/>
              <a:gd name="connsiteX4" fmla="*/ 3009900 w 3009900"/>
              <a:gd name="connsiteY4" fmla="*/ 972363 h 1009024"/>
              <a:gd name="connsiteX0" fmla="*/ 0 w 3009900"/>
              <a:gd name="connsiteY0" fmla="*/ 65407 h 1035518"/>
              <a:gd name="connsiteX1" fmla="*/ 647700 w 3009900"/>
              <a:gd name="connsiteY1" fmla="*/ 84457 h 1035518"/>
              <a:gd name="connsiteX2" fmla="*/ 2171700 w 3009900"/>
              <a:gd name="connsiteY2" fmla="*/ 998857 h 1035518"/>
              <a:gd name="connsiteX3" fmla="*/ 3009900 w 3009900"/>
              <a:gd name="connsiteY3" fmla="*/ 998857 h 1035518"/>
              <a:gd name="connsiteX0" fmla="*/ 0 w 3009900"/>
              <a:gd name="connsiteY0" fmla="*/ 43470 h 1049479"/>
              <a:gd name="connsiteX1" fmla="*/ 857250 w 3009900"/>
              <a:gd name="connsiteY1" fmla="*/ 100620 h 1049479"/>
              <a:gd name="connsiteX2" fmla="*/ 2171700 w 3009900"/>
              <a:gd name="connsiteY2" fmla="*/ 976920 h 1049479"/>
              <a:gd name="connsiteX3" fmla="*/ 3009900 w 3009900"/>
              <a:gd name="connsiteY3" fmla="*/ 976920 h 1049479"/>
              <a:gd name="connsiteX0" fmla="*/ 0 w 3009900"/>
              <a:gd name="connsiteY0" fmla="*/ 36427 h 986858"/>
              <a:gd name="connsiteX1" fmla="*/ 857250 w 3009900"/>
              <a:gd name="connsiteY1" fmla="*/ 93577 h 986858"/>
              <a:gd name="connsiteX2" fmla="*/ 2000250 w 3009900"/>
              <a:gd name="connsiteY2" fmla="*/ 855577 h 986858"/>
              <a:gd name="connsiteX3" fmla="*/ 3009900 w 3009900"/>
              <a:gd name="connsiteY3" fmla="*/ 969877 h 986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9900" h="986858">
                <a:moveTo>
                  <a:pt x="0" y="36427"/>
                </a:moveTo>
                <a:cubicBezTo>
                  <a:pt x="203200" y="-86"/>
                  <a:pt x="523875" y="-42948"/>
                  <a:pt x="857250" y="93577"/>
                </a:cubicBezTo>
                <a:cubicBezTo>
                  <a:pt x="1190625" y="230102"/>
                  <a:pt x="1641475" y="709527"/>
                  <a:pt x="2000250" y="855577"/>
                </a:cubicBezTo>
                <a:cubicBezTo>
                  <a:pt x="2359025" y="1001627"/>
                  <a:pt x="2720975" y="1001627"/>
                  <a:pt x="3009900" y="969877"/>
                </a:cubicBezTo>
              </a:path>
            </a:pathLst>
          </a:custGeom>
          <a:noFill/>
          <a:ln w="28575" cap="rnd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Text">
            <a:extLst>
              <a:ext uri="{FF2B5EF4-FFF2-40B4-BE49-F238E27FC236}">
                <a16:creationId xmlns:a16="http://schemas.microsoft.com/office/drawing/2014/main" xmlns="" id="{899691C7-C2AE-1FC9-1ADD-4DFA2C8AD863}"/>
              </a:ext>
            </a:extLst>
          </p:cNvPr>
          <p:cNvSpPr txBox="1">
            <a:spLocks/>
          </p:cNvSpPr>
          <p:nvPr/>
        </p:nvSpPr>
        <p:spPr>
          <a:xfrm>
            <a:off x="782334" y="2443564"/>
            <a:ext cx="3875287" cy="1381957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 smtClean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Надеюсь, что данная информация заинтересует вас в качестве варианта в реализации </a:t>
            </a:r>
            <a:r>
              <a:rPr lang="en-US" dirty="0"/>
              <a:t>Android </a:t>
            </a:r>
            <a:r>
              <a:rPr lang="ru-RU" dirty="0"/>
              <a:t>приложений…</a:t>
            </a:r>
            <a:endParaRPr lang="en" dirty="0"/>
          </a:p>
        </p:txBody>
      </p:sp>
      <p:sp>
        <p:nvSpPr>
          <p:cNvPr id="23" name="Title">
            <a:extLst>
              <a:ext uri="{FF2B5EF4-FFF2-40B4-BE49-F238E27FC236}">
                <a16:creationId xmlns:a16="http://schemas.microsoft.com/office/drawing/2014/main" xmlns="" id="{7BCBC8F5-C665-6B39-A68D-69F93C5166B1}"/>
              </a:ext>
            </a:extLst>
          </p:cNvPr>
          <p:cNvSpPr txBox="1">
            <a:spLocks/>
          </p:cNvSpPr>
          <p:nvPr/>
        </p:nvSpPr>
        <p:spPr>
          <a:xfrm>
            <a:off x="782334" y="845732"/>
            <a:ext cx="3875287" cy="892262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000" dirty="0" smtClean="0">
                <a:solidFill>
                  <a:srgbClr val="1A73E8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Спасибо за внимание</a:t>
            </a:r>
            <a:endParaRPr lang="en" dirty="0"/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xmlns="" id="{C5BD13E6-8118-41DB-B183-B311878B183D}"/>
              </a:ext>
            </a:extLst>
          </p:cNvPr>
          <p:cNvSpPr txBox="1">
            <a:spLocks/>
          </p:cNvSpPr>
          <p:nvPr/>
        </p:nvSpPr>
        <p:spPr>
          <a:xfrm>
            <a:off x="245630" y="5556250"/>
            <a:ext cx="5719815" cy="1041400"/>
          </a:xfrm>
          <a:prstGeom prst="rect">
            <a:avLst/>
          </a:prstGeom>
        </p:spPr>
        <p:txBody>
          <a:bodyPr anchor="b"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С вами был</a:t>
            </a:r>
            <a:r>
              <a:rPr lang="en-US" dirty="0"/>
              <a:t>:</a:t>
            </a:r>
          </a:p>
          <a:p>
            <a:r>
              <a:rPr lang="ru-RU" dirty="0"/>
              <a:t>Денис Тарелко 😁👌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90854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1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2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20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2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2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30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5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5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6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3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4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5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039A7D29-17BC-0C79-C356-EC0CA479E6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олилиния: фигура 100">
            <a:extLst>
              <a:ext uri="{FF2B5EF4-FFF2-40B4-BE49-F238E27FC236}">
                <a16:creationId xmlns:a16="http://schemas.microsoft.com/office/drawing/2014/main" xmlns="" id="{D4E2F0DB-5B79-275D-AE0E-50880C959141}"/>
              </a:ext>
            </a:extLst>
          </p:cNvPr>
          <p:cNvSpPr/>
          <p:nvPr/>
        </p:nvSpPr>
        <p:spPr>
          <a:xfrm>
            <a:off x="-23447" y="0"/>
            <a:ext cx="6047025" cy="2452301"/>
          </a:xfrm>
          <a:custGeom>
            <a:avLst/>
            <a:gdLst>
              <a:gd name="connsiteX0" fmla="*/ 0 w 6047025"/>
              <a:gd name="connsiteY0" fmla="*/ 0 h 2452301"/>
              <a:gd name="connsiteX1" fmla="*/ 4361414 w 6047025"/>
              <a:gd name="connsiteY1" fmla="*/ 0 h 2452301"/>
              <a:gd name="connsiteX2" fmla="*/ 4381349 w 6047025"/>
              <a:gd name="connsiteY2" fmla="*/ 2790 h 2452301"/>
              <a:gd name="connsiteX3" fmla="*/ 5347453 w 6047025"/>
              <a:gd name="connsiteY3" fmla="*/ 169622 h 2452301"/>
              <a:gd name="connsiteX4" fmla="*/ 5753943 w 6047025"/>
              <a:gd name="connsiteY4" fmla="*/ 1253408 h 2452301"/>
              <a:gd name="connsiteX5" fmla="*/ 3484374 w 6047025"/>
              <a:gd name="connsiteY5" fmla="*/ 2432264 h 2452301"/>
              <a:gd name="connsiteX6" fmla="*/ 537323 w 6047025"/>
              <a:gd name="connsiteY6" fmla="*/ 2032974 h 2452301"/>
              <a:gd name="connsiteX7" fmla="*/ 35984 w 6047025"/>
              <a:gd name="connsiteY7" fmla="*/ 2098329 h 2452301"/>
              <a:gd name="connsiteX8" fmla="*/ 0 w 6047025"/>
              <a:gd name="connsiteY8" fmla="*/ 2107109 h 2452301"/>
              <a:gd name="connsiteX9" fmla="*/ 0 w 6047025"/>
              <a:gd name="connsiteY9" fmla="*/ 0 h 2452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7025" h="2452301">
                <a:moveTo>
                  <a:pt x="0" y="0"/>
                </a:moveTo>
                <a:lnTo>
                  <a:pt x="4361414" y="0"/>
                </a:lnTo>
                <a:lnTo>
                  <a:pt x="4381349" y="2790"/>
                </a:lnTo>
                <a:cubicBezTo>
                  <a:pt x="4787807" y="61178"/>
                  <a:pt x="5126389" y="120404"/>
                  <a:pt x="5347453" y="169622"/>
                </a:cubicBezTo>
                <a:cubicBezTo>
                  <a:pt x="6358032" y="394618"/>
                  <a:pt x="6064456" y="876301"/>
                  <a:pt x="5753943" y="1253408"/>
                </a:cubicBezTo>
                <a:cubicBezTo>
                  <a:pt x="5443429" y="1630515"/>
                  <a:pt x="4353811" y="2302336"/>
                  <a:pt x="3484374" y="2432264"/>
                </a:cubicBezTo>
                <a:cubicBezTo>
                  <a:pt x="2614938" y="2562192"/>
                  <a:pt x="1406759" y="2017129"/>
                  <a:pt x="537323" y="2032974"/>
                </a:cubicBezTo>
                <a:cubicBezTo>
                  <a:pt x="374304" y="2035945"/>
                  <a:pt x="205330" y="2060863"/>
                  <a:pt x="35984" y="2098329"/>
                </a:cubicBezTo>
                <a:lnTo>
                  <a:pt x="0" y="2107109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xmlns="" id="{9A0988A8-701A-9232-DB9B-9B8F61EE01B5}"/>
              </a:ext>
            </a:extLst>
          </p:cNvPr>
          <p:cNvGrpSpPr/>
          <p:nvPr/>
        </p:nvGrpSpPr>
        <p:grpSpPr>
          <a:xfrm>
            <a:off x="4576245" y="4307243"/>
            <a:ext cx="699430" cy="567644"/>
            <a:chOff x="4792874" y="5633131"/>
            <a:chExt cx="699430" cy="567644"/>
          </a:xfrm>
        </p:grpSpPr>
        <p:sp>
          <p:nvSpPr>
            <p:cNvPr id="5" name="Полилиния: фигура 35">
              <a:extLst>
                <a:ext uri="{FF2B5EF4-FFF2-40B4-BE49-F238E27FC236}">
                  <a16:creationId xmlns:a16="http://schemas.microsoft.com/office/drawing/2014/main" xmlns="" id="{0512E877-0F8E-90DD-EA54-7DDD3B7189EF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" name="Полилиния: фигура 36">
              <a:extLst>
                <a:ext uri="{FF2B5EF4-FFF2-40B4-BE49-F238E27FC236}">
                  <a16:creationId xmlns:a16="http://schemas.microsoft.com/office/drawing/2014/main" xmlns="" id="{2086EED8-A412-CB5F-E709-17B649CEEAD1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7" name="Полилиния: фигура 37">
              <a:extLst>
                <a:ext uri="{FF2B5EF4-FFF2-40B4-BE49-F238E27FC236}">
                  <a16:creationId xmlns:a16="http://schemas.microsoft.com/office/drawing/2014/main" xmlns="" id="{2AEC2C33-DF86-A7C5-1D23-335544D21748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8" name="Полилиния: фигура 38">
              <a:extLst>
                <a:ext uri="{FF2B5EF4-FFF2-40B4-BE49-F238E27FC236}">
                  <a16:creationId xmlns:a16="http://schemas.microsoft.com/office/drawing/2014/main" xmlns="" id="{F7241A69-9153-3456-77D5-645BF7AC53A9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9" name="Полилиния: фигура 39">
              <a:extLst>
                <a:ext uri="{FF2B5EF4-FFF2-40B4-BE49-F238E27FC236}">
                  <a16:creationId xmlns:a16="http://schemas.microsoft.com/office/drawing/2014/main" xmlns="" id="{9CF1AB13-8572-C459-DEEE-FA268ABBC098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0" name="Полилиния: фигура 40">
              <a:extLst>
                <a:ext uri="{FF2B5EF4-FFF2-40B4-BE49-F238E27FC236}">
                  <a16:creationId xmlns:a16="http://schemas.microsoft.com/office/drawing/2014/main" xmlns="" id="{2B23B7D2-26D4-D8C4-701C-6262643236ED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xmlns="" id="{EDCFA83E-ABF8-4B5E-80C0-2B0373A092E8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12" name="Полилиния: фигура 42">
                <a:extLst>
                  <a:ext uri="{FF2B5EF4-FFF2-40B4-BE49-F238E27FC236}">
                    <a16:creationId xmlns:a16="http://schemas.microsoft.com/office/drawing/2014/main" xmlns="" id="{E960D105-BEDB-1FA1-DE66-F5C526C41692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13" name="Полилиния: фигура 43">
                <a:extLst>
                  <a:ext uri="{FF2B5EF4-FFF2-40B4-BE49-F238E27FC236}">
                    <a16:creationId xmlns:a16="http://schemas.microsoft.com/office/drawing/2014/main" xmlns="" id="{912203CE-AEFA-9895-6F2D-5095A415B0CB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xmlns="" id="{5DD977FA-8EDE-E88B-F89B-BD5618931C2D}"/>
              </a:ext>
            </a:extLst>
          </p:cNvPr>
          <p:cNvGrpSpPr/>
          <p:nvPr/>
        </p:nvGrpSpPr>
        <p:grpSpPr>
          <a:xfrm>
            <a:off x="4576245" y="2003558"/>
            <a:ext cx="699430" cy="567644"/>
            <a:chOff x="4792874" y="5633131"/>
            <a:chExt cx="699430" cy="567644"/>
          </a:xfrm>
        </p:grpSpPr>
        <p:sp>
          <p:nvSpPr>
            <p:cNvPr id="15" name="Полилиния: фигура 46">
              <a:extLst>
                <a:ext uri="{FF2B5EF4-FFF2-40B4-BE49-F238E27FC236}">
                  <a16:creationId xmlns:a16="http://schemas.microsoft.com/office/drawing/2014/main" xmlns="" id="{5D54B65C-C957-C881-419A-5343469E41C1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Полилиния: фигура 47">
              <a:extLst>
                <a:ext uri="{FF2B5EF4-FFF2-40B4-BE49-F238E27FC236}">
                  <a16:creationId xmlns:a16="http://schemas.microsoft.com/office/drawing/2014/main" xmlns="" id="{ED127349-ED32-7ECD-1C2E-1FC9ADB41BD5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Полилиния: фигура 48">
              <a:extLst>
                <a:ext uri="{FF2B5EF4-FFF2-40B4-BE49-F238E27FC236}">
                  <a16:creationId xmlns:a16="http://schemas.microsoft.com/office/drawing/2014/main" xmlns="" id="{2FB77702-3FC6-76D6-A212-676335B91133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Полилиния: фигура 49">
              <a:extLst>
                <a:ext uri="{FF2B5EF4-FFF2-40B4-BE49-F238E27FC236}">
                  <a16:creationId xmlns:a16="http://schemas.microsoft.com/office/drawing/2014/main" xmlns="" id="{2804A7A4-1493-8D98-00C3-D226B81698DE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Полилиния: фигура 50">
              <a:extLst>
                <a:ext uri="{FF2B5EF4-FFF2-40B4-BE49-F238E27FC236}">
                  <a16:creationId xmlns:a16="http://schemas.microsoft.com/office/drawing/2014/main" xmlns="" id="{954F85B9-264C-166D-7E04-0C9AD1BDA0E7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Полилиния: фигура 51">
              <a:extLst>
                <a:ext uri="{FF2B5EF4-FFF2-40B4-BE49-F238E27FC236}">
                  <a16:creationId xmlns:a16="http://schemas.microsoft.com/office/drawing/2014/main" xmlns="" id="{1A2FCEF8-12E7-CFC9-FD43-C9A6D310F27D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21" name="Группа 20">
              <a:extLst>
                <a:ext uri="{FF2B5EF4-FFF2-40B4-BE49-F238E27FC236}">
                  <a16:creationId xmlns:a16="http://schemas.microsoft.com/office/drawing/2014/main" xmlns="" id="{BD37ED2C-0455-1B09-F74F-F58D61B1A464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22" name="Полилиния: фигура 53">
                <a:extLst>
                  <a:ext uri="{FF2B5EF4-FFF2-40B4-BE49-F238E27FC236}">
                    <a16:creationId xmlns:a16="http://schemas.microsoft.com/office/drawing/2014/main" xmlns="" id="{908D54BE-E127-5DF2-D19A-503851EFB5DB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23" name="Полилиния: фигура 54">
                <a:extLst>
                  <a:ext uri="{FF2B5EF4-FFF2-40B4-BE49-F238E27FC236}">
                    <a16:creationId xmlns:a16="http://schemas.microsoft.com/office/drawing/2014/main" xmlns="" id="{20F369E5-570F-98E8-C884-613C6E617E3F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xmlns="" id="{6064A1B0-87C3-EAC0-3211-A1AFAFE510DE}"/>
              </a:ext>
            </a:extLst>
          </p:cNvPr>
          <p:cNvGrpSpPr/>
          <p:nvPr/>
        </p:nvGrpSpPr>
        <p:grpSpPr>
          <a:xfrm>
            <a:off x="8310753" y="4286726"/>
            <a:ext cx="699430" cy="567644"/>
            <a:chOff x="4792874" y="5633131"/>
            <a:chExt cx="699430" cy="567644"/>
          </a:xfrm>
        </p:grpSpPr>
        <p:sp>
          <p:nvSpPr>
            <p:cNvPr id="25" name="Полилиния: фигура 57">
              <a:extLst>
                <a:ext uri="{FF2B5EF4-FFF2-40B4-BE49-F238E27FC236}">
                  <a16:creationId xmlns:a16="http://schemas.microsoft.com/office/drawing/2014/main" xmlns="" id="{55695AB4-9EB5-2F02-0443-FB3DAD2CDBE5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Полилиния: фигура 58">
              <a:extLst>
                <a:ext uri="{FF2B5EF4-FFF2-40B4-BE49-F238E27FC236}">
                  <a16:creationId xmlns:a16="http://schemas.microsoft.com/office/drawing/2014/main" xmlns="" id="{7A2A80B7-0681-0D9D-775E-4864A20460A1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Полилиния: фигура 59">
              <a:extLst>
                <a:ext uri="{FF2B5EF4-FFF2-40B4-BE49-F238E27FC236}">
                  <a16:creationId xmlns:a16="http://schemas.microsoft.com/office/drawing/2014/main" xmlns="" id="{F2415108-67C0-4DE7-CD88-220DB41B67D7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8" name="Полилиния: фигура 60">
              <a:extLst>
                <a:ext uri="{FF2B5EF4-FFF2-40B4-BE49-F238E27FC236}">
                  <a16:creationId xmlns:a16="http://schemas.microsoft.com/office/drawing/2014/main" xmlns="" id="{0D1229EF-3272-FD3D-5EAD-98E2EA158557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9" name="Полилиния: фигура 61">
              <a:extLst>
                <a:ext uri="{FF2B5EF4-FFF2-40B4-BE49-F238E27FC236}">
                  <a16:creationId xmlns:a16="http://schemas.microsoft.com/office/drawing/2014/main" xmlns="" id="{7F5C9D60-3F88-FA14-DC85-5BA70CE5497D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0" name="Полилиния: фигура 62">
              <a:extLst>
                <a:ext uri="{FF2B5EF4-FFF2-40B4-BE49-F238E27FC236}">
                  <a16:creationId xmlns:a16="http://schemas.microsoft.com/office/drawing/2014/main" xmlns="" id="{7212307F-62D4-F45A-F5AE-1C3E36BF0C6A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31" name="Группа 30">
              <a:extLst>
                <a:ext uri="{FF2B5EF4-FFF2-40B4-BE49-F238E27FC236}">
                  <a16:creationId xmlns:a16="http://schemas.microsoft.com/office/drawing/2014/main" xmlns="" id="{1624246D-FAD7-7ED7-3576-925B373AE220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32" name="Полилиния: фигура 64">
                <a:extLst>
                  <a:ext uri="{FF2B5EF4-FFF2-40B4-BE49-F238E27FC236}">
                    <a16:creationId xmlns:a16="http://schemas.microsoft.com/office/drawing/2014/main" xmlns="" id="{221CC868-8AD3-B165-CF81-C1E5A8CAC443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33" name="Полилиния: фигура 65">
                <a:extLst>
                  <a:ext uri="{FF2B5EF4-FFF2-40B4-BE49-F238E27FC236}">
                    <a16:creationId xmlns:a16="http://schemas.microsoft.com/office/drawing/2014/main" xmlns="" id="{1607A291-F466-B7A0-BC4C-727A6CF8B013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grpSp>
        <p:nvGrpSpPr>
          <p:cNvPr id="34" name="Группа 33">
            <a:extLst>
              <a:ext uri="{FF2B5EF4-FFF2-40B4-BE49-F238E27FC236}">
                <a16:creationId xmlns:a16="http://schemas.microsoft.com/office/drawing/2014/main" xmlns="" id="{67DC879F-4B9F-1677-A269-1AAD4C8D8DBF}"/>
              </a:ext>
            </a:extLst>
          </p:cNvPr>
          <p:cNvGrpSpPr/>
          <p:nvPr/>
        </p:nvGrpSpPr>
        <p:grpSpPr>
          <a:xfrm>
            <a:off x="8298757" y="2003558"/>
            <a:ext cx="699430" cy="567644"/>
            <a:chOff x="4792874" y="5633131"/>
            <a:chExt cx="699430" cy="567644"/>
          </a:xfrm>
        </p:grpSpPr>
        <p:sp>
          <p:nvSpPr>
            <p:cNvPr id="35" name="Полилиния: фигура 68">
              <a:extLst>
                <a:ext uri="{FF2B5EF4-FFF2-40B4-BE49-F238E27FC236}">
                  <a16:creationId xmlns:a16="http://schemas.microsoft.com/office/drawing/2014/main" xmlns="" id="{92B3366A-6E15-EE11-8BA0-9E33F64DE306}"/>
                </a:ext>
              </a:extLst>
            </p:cNvPr>
            <p:cNvSpPr/>
            <p:nvPr/>
          </p:nvSpPr>
          <p:spPr>
            <a:xfrm>
              <a:off x="4888809" y="5681842"/>
              <a:ext cx="521148" cy="441506"/>
            </a:xfrm>
            <a:custGeom>
              <a:avLst/>
              <a:gdLst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82845 w 513595"/>
                <a:gd name="connsiteY15" fmla="*/ 81310 h 445917"/>
                <a:gd name="connsiteX16" fmla="*/ 126600 w 513595"/>
                <a:gd name="connsiteY16" fmla="*/ 52406 h 445917"/>
                <a:gd name="connsiteX17" fmla="*/ 300264 w 513595"/>
                <a:gd name="connsiteY17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81562 w 513595"/>
                <a:gd name="connsiteY14" fmla="*/ 82755 h 445917"/>
                <a:gd name="connsiteX15" fmla="*/ 126600 w 513595"/>
                <a:gd name="connsiteY15" fmla="*/ 52406 h 445917"/>
                <a:gd name="connsiteX16" fmla="*/ 300264 w 513595"/>
                <a:gd name="connsiteY16" fmla="*/ 0 h 445917"/>
                <a:gd name="connsiteX0" fmla="*/ 300264 w 513595"/>
                <a:gd name="connsiteY0" fmla="*/ 0 h 445917"/>
                <a:gd name="connsiteX1" fmla="*/ 352025 w 513595"/>
                <a:gd name="connsiteY1" fmla="*/ 5575 h 445917"/>
                <a:gd name="connsiteX2" fmla="*/ 511569 w 513595"/>
                <a:gd name="connsiteY2" fmla="*/ 140512 h 445917"/>
                <a:gd name="connsiteX3" fmla="*/ 432194 w 513595"/>
                <a:gd name="connsiteY3" fmla="*/ 272275 h 445917"/>
                <a:gd name="connsiteX4" fmla="*/ 368743 w 513595"/>
                <a:gd name="connsiteY4" fmla="*/ 358199 h 445917"/>
                <a:gd name="connsiteX5" fmla="*/ 363748 w 513595"/>
                <a:gd name="connsiteY5" fmla="*/ 363487 h 445917"/>
                <a:gd name="connsiteX6" fmla="*/ 348484 w 513595"/>
                <a:gd name="connsiteY6" fmla="*/ 386127 h 445917"/>
                <a:gd name="connsiteX7" fmla="*/ 331633 w 513595"/>
                <a:gd name="connsiteY7" fmla="*/ 397488 h 445917"/>
                <a:gd name="connsiteX8" fmla="*/ 331047 w 513595"/>
                <a:gd name="connsiteY8" fmla="*/ 398109 h 445917"/>
                <a:gd name="connsiteX9" fmla="*/ 328065 w 513595"/>
                <a:gd name="connsiteY9" fmla="*/ 399894 h 445917"/>
                <a:gd name="connsiteX10" fmla="*/ 283597 w 513595"/>
                <a:gd name="connsiteY10" fmla="*/ 429875 h 445917"/>
                <a:gd name="connsiteX11" fmla="*/ 204137 w 513595"/>
                <a:gd name="connsiteY11" fmla="*/ 445917 h 445917"/>
                <a:gd name="connsiteX12" fmla="*/ 0 w 513595"/>
                <a:gd name="connsiteY12" fmla="*/ 241780 h 445917"/>
                <a:gd name="connsiteX13" fmla="*/ 59791 w 513595"/>
                <a:gd name="connsiteY13" fmla="*/ 97434 h 445917"/>
                <a:gd name="connsiteX14" fmla="*/ 126600 w 513595"/>
                <a:gd name="connsiteY14" fmla="*/ 52406 h 445917"/>
                <a:gd name="connsiteX15" fmla="*/ 300264 w 513595"/>
                <a:gd name="connsiteY15" fmla="*/ 0 h 445917"/>
                <a:gd name="connsiteX0" fmla="*/ 126600 w 513595"/>
                <a:gd name="connsiteY0" fmla="*/ 49675 h 443186"/>
                <a:gd name="connsiteX1" fmla="*/ 352025 w 513595"/>
                <a:gd name="connsiteY1" fmla="*/ 2844 h 443186"/>
                <a:gd name="connsiteX2" fmla="*/ 511569 w 513595"/>
                <a:gd name="connsiteY2" fmla="*/ 137781 h 443186"/>
                <a:gd name="connsiteX3" fmla="*/ 432194 w 513595"/>
                <a:gd name="connsiteY3" fmla="*/ 269544 h 443186"/>
                <a:gd name="connsiteX4" fmla="*/ 368743 w 513595"/>
                <a:gd name="connsiteY4" fmla="*/ 355468 h 443186"/>
                <a:gd name="connsiteX5" fmla="*/ 363748 w 513595"/>
                <a:gd name="connsiteY5" fmla="*/ 360756 h 443186"/>
                <a:gd name="connsiteX6" fmla="*/ 348484 w 513595"/>
                <a:gd name="connsiteY6" fmla="*/ 383396 h 443186"/>
                <a:gd name="connsiteX7" fmla="*/ 331633 w 513595"/>
                <a:gd name="connsiteY7" fmla="*/ 394757 h 443186"/>
                <a:gd name="connsiteX8" fmla="*/ 331047 w 513595"/>
                <a:gd name="connsiteY8" fmla="*/ 395378 h 443186"/>
                <a:gd name="connsiteX9" fmla="*/ 328065 w 513595"/>
                <a:gd name="connsiteY9" fmla="*/ 397163 h 443186"/>
                <a:gd name="connsiteX10" fmla="*/ 283597 w 513595"/>
                <a:gd name="connsiteY10" fmla="*/ 427144 h 443186"/>
                <a:gd name="connsiteX11" fmla="*/ 204137 w 513595"/>
                <a:gd name="connsiteY11" fmla="*/ 443186 h 443186"/>
                <a:gd name="connsiteX12" fmla="*/ 0 w 513595"/>
                <a:gd name="connsiteY12" fmla="*/ 239049 h 443186"/>
                <a:gd name="connsiteX13" fmla="*/ 59791 w 513595"/>
                <a:gd name="connsiteY13" fmla="*/ 94703 h 443186"/>
                <a:gd name="connsiteX14" fmla="*/ 126600 w 513595"/>
                <a:gd name="connsiteY14" fmla="*/ 49675 h 443186"/>
                <a:gd name="connsiteX0" fmla="*/ 126600 w 516073"/>
                <a:gd name="connsiteY0" fmla="*/ 45168 h 438679"/>
                <a:gd name="connsiteX1" fmla="*/ 299638 w 516073"/>
                <a:gd name="connsiteY1" fmla="*/ 3099 h 438679"/>
                <a:gd name="connsiteX2" fmla="*/ 511569 w 516073"/>
                <a:gd name="connsiteY2" fmla="*/ 133274 h 438679"/>
                <a:gd name="connsiteX3" fmla="*/ 432194 w 516073"/>
                <a:gd name="connsiteY3" fmla="*/ 265037 h 438679"/>
                <a:gd name="connsiteX4" fmla="*/ 368743 w 516073"/>
                <a:gd name="connsiteY4" fmla="*/ 350961 h 438679"/>
                <a:gd name="connsiteX5" fmla="*/ 363748 w 516073"/>
                <a:gd name="connsiteY5" fmla="*/ 356249 h 438679"/>
                <a:gd name="connsiteX6" fmla="*/ 348484 w 516073"/>
                <a:gd name="connsiteY6" fmla="*/ 378889 h 438679"/>
                <a:gd name="connsiteX7" fmla="*/ 331633 w 516073"/>
                <a:gd name="connsiteY7" fmla="*/ 390250 h 438679"/>
                <a:gd name="connsiteX8" fmla="*/ 331047 w 516073"/>
                <a:gd name="connsiteY8" fmla="*/ 390871 h 438679"/>
                <a:gd name="connsiteX9" fmla="*/ 328065 w 516073"/>
                <a:gd name="connsiteY9" fmla="*/ 392656 h 438679"/>
                <a:gd name="connsiteX10" fmla="*/ 283597 w 516073"/>
                <a:gd name="connsiteY10" fmla="*/ 422637 h 438679"/>
                <a:gd name="connsiteX11" fmla="*/ 204137 w 516073"/>
                <a:gd name="connsiteY11" fmla="*/ 438679 h 438679"/>
                <a:gd name="connsiteX12" fmla="*/ 0 w 516073"/>
                <a:gd name="connsiteY12" fmla="*/ 234542 h 438679"/>
                <a:gd name="connsiteX13" fmla="*/ 59791 w 516073"/>
                <a:gd name="connsiteY13" fmla="*/ 90196 h 438679"/>
                <a:gd name="connsiteX14" fmla="*/ 126600 w 516073"/>
                <a:gd name="connsiteY14" fmla="*/ 45168 h 438679"/>
                <a:gd name="connsiteX0" fmla="*/ 126600 w 514432"/>
                <a:gd name="connsiteY0" fmla="*/ 47415 h 440926"/>
                <a:gd name="connsiteX1" fmla="*/ 332975 w 514432"/>
                <a:gd name="connsiteY1" fmla="*/ 2965 h 440926"/>
                <a:gd name="connsiteX2" fmla="*/ 511569 w 514432"/>
                <a:gd name="connsiteY2" fmla="*/ 135521 h 440926"/>
                <a:gd name="connsiteX3" fmla="*/ 432194 w 514432"/>
                <a:gd name="connsiteY3" fmla="*/ 267284 h 440926"/>
                <a:gd name="connsiteX4" fmla="*/ 368743 w 514432"/>
                <a:gd name="connsiteY4" fmla="*/ 353208 h 440926"/>
                <a:gd name="connsiteX5" fmla="*/ 363748 w 514432"/>
                <a:gd name="connsiteY5" fmla="*/ 358496 h 440926"/>
                <a:gd name="connsiteX6" fmla="*/ 348484 w 514432"/>
                <a:gd name="connsiteY6" fmla="*/ 381136 h 440926"/>
                <a:gd name="connsiteX7" fmla="*/ 331633 w 514432"/>
                <a:gd name="connsiteY7" fmla="*/ 392497 h 440926"/>
                <a:gd name="connsiteX8" fmla="*/ 331047 w 514432"/>
                <a:gd name="connsiteY8" fmla="*/ 393118 h 440926"/>
                <a:gd name="connsiteX9" fmla="*/ 328065 w 514432"/>
                <a:gd name="connsiteY9" fmla="*/ 394903 h 440926"/>
                <a:gd name="connsiteX10" fmla="*/ 283597 w 514432"/>
                <a:gd name="connsiteY10" fmla="*/ 424884 h 440926"/>
                <a:gd name="connsiteX11" fmla="*/ 204137 w 514432"/>
                <a:gd name="connsiteY11" fmla="*/ 440926 h 440926"/>
                <a:gd name="connsiteX12" fmla="*/ 0 w 514432"/>
                <a:gd name="connsiteY12" fmla="*/ 236789 h 440926"/>
                <a:gd name="connsiteX13" fmla="*/ 59791 w 514432"/>
                <a:gd name="connsiteY13" fmla="*/ 92443 h 440926"/>
                <a:gd name="connsiteX14" fmla="*/ 126600 w 514432"/>
                <a:gd name="connsiteY14" fmla="*/ 47415 h 440926"/>
                <a:gd name="connsiteX0" fmla="*/ 126600 w 514432"/>
                <a:gd name="connsiteY0" fmla="*/ 45049 h 438560"/>
                <a:gd name="connsiteX1" fmla="*/ 332975 w 514432"/>
                <a:gd name="connsiteY1" fmla="*/ 599 h 438560"/>
                <a:gd name="connsiteX2" fmla="*/ 511569 w 514432"/>
                <a:gd name="connsiteY2" fmla="*/ 133155 h 438560"/>
                <a:gd name="connsiteX3" fmla="*/ 432194 w 514432"/>
                <a:gd name="connsiteY3" fmla="*/ 264918 h 438560"/>
                <a:gd name="connsiteX4" fmla="*/ 368743 w 514432"/>
                <a:gd name="connsiteY4" fmla="*/ 350842 h 438560"/>
                <a:gd name="connsiteX5" fmla="*/ 363748 w 514432"/>
                <a:gd name="connsiteY5" fmla="*/ 356130 h 438560"/>
                <a:gd name="connsiteX6" fmla="*/ 348484 w 514432"/>
                <a:gd name="connsiteY6" fmla="*/ 378770 h 438560"/>
                <a:gd name="connsiteX7" fmla="*/ 331633 w 514432"/>
                <a:gd name="connsiteY7" fmla="*/ 390131 h 438560"/>
                <a:gd name="connsiteX8" fmla="*/ 331047 w 514432"/>
                <a:gd name="connsiteY8" fmla="*/ 390752 h 438560"/>
                <a:gd name="connsiteX9" fmla="*/ 328065 w 514432"/>
                <a:gd name="connsiteY9" fmla="*/ 392537 h 438560"/>
                <a:gd name="connsiteX10" fmla="*/ 283597 w 514432"/>
                <a:gd name="connsiteY10" fmla="*/ 422518 h 438560"/>
                <a:gd name="connsiteX11" fmla="*/ 204137 w 514432"/>
                <a:gd name="connsiteY11" fmla="*/ 438560 h 438560"/>
                <a:gd name="connsiteX12" fmla="*/ 0 w 514432"/>
                <a:gd name="connsiteY12" fmla="*/ 234423 h 438560"/>
                <a:gd name="connsiteX13" fmla="*/ 59791 w 514432"/>
                <a:gd name="connsiteY13" fmla="*/ 90077 h 438560"/>
                <a:gd name="connsiteX14" fmla="*/ 126600 w 514432"/>
                <a:gd name="connsiteY14" fmla="*/ 45049 h 438560"/>
                <a:gd name="connsiteX0" fmla="*/ 126600 w 517744"/>
                <a:gd name="connsiteY0" fmla="*/ 47418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14" fmla="*/ 126600 w 517744"/>
                <a:gd name="connsiteY14" fmla="*/ 47418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60268 w 518221"/>
                <a:gd name="connsiteY0" fmla="*/ 92446 h 440929"/>
                <a:gd name="connsiteX1" fmla="*/ 269158 w 518221"/>
                <a:gd name="connsiteY1" fmla="*/ 587 h 440929"/>
                <a:gd name="connsiteX2" fmla="*/ 512046 w 518221"/>
                <a:gd name="connsiteY2" fmla="*/ 135524 h 440929"/>
                <a:gd name="connsiteX3" fmla="*/ 432671 w 518221"/>
                <a:gd name="connsiteY3" fmla="*/ 267287 h 440929"/>
                <a:gd name="connsiteX4" fmla="*/ 369220 w 518221"/>
                <a:gd name="connsiteY4" fmla="*/ 353211 h 440929"/>
                <a:gd name="connsiteX5" fmla="*/ 364225 w 518221"/>
                <a:gd name="connsiteY5" fmla="*/ 358499 h 440929"/>
                <a:gd name="connsiteX6" fmla="*/ 348961 w 518221"/>
                <a:gd name="connsiteY6" fmla="*/ 381139 h 440929"/>
                <a:gd name="connsiteX7" fmla="*/ 332110 w 518221"/>
                <a:gd name="connsiteY7" fmla="*/ 392500 h 440929"/>
                <a:gd name="connsiteX8" fmla="*/ 331524 w 518221"/>
                <a:gd name="connsiteY8" fmla="*/ 393121 h 440929"/>
                <a:gd name="connsiteX9" fmla="*/ 328542 w 518221"/>
                <a:gd name="connsiteY9" fmla="*/ 394906 h 440929"/>
                <a:gd name="connsiteX10" fmla="*/ 284074 w 518221"/>
                <a:gd name="connsiteY10" fmla="*/ 424887 h 440929"/>
                <a:gd name="connsiteX11" fmla="*/ 204614 w 518221"/>
                <a:gd name="connsiteY11" fmla="*/ 440929 h 440929"/>
                <a:gd name="connsiteX12" fmla="*/ 477 w 518221"/>
                <a:gd name="connsiteY12" fmla="*/ 236792 h 440929"/>
                <a:gd name="connsiteX13" fmla="*/ 60268 w 518221"/>
                <a:gd name="connsiteY13" fmla="*/ 92446 h 440929"/>
                <a:gd name="connsiteX0" fmla="*/ 59791 w 517744"/>
                <a:gd name="connsiteY0" fmla="*/ 92446 h 440929"/>
                <a:gd name="connsiteX1" fmla="*/ 268681 w 517744"/>
                <a:gd name="connsiteY1" fmla="*/ 587 h 440929"/>
                <a:gd name="connsiteX2" fmla="*/ 511569 w 517744"/>
                <a:gd name="connsiteY2" fmla="*/ 135524 h 440929"/>
                <a:gd name="connsiteX3" fmla="*/ 432194 w 517744"/>
                <a:gd name="connsiteY3" fmla="*/ 267287 h 440929"/>
                <a:gd name="connsiteX4" fmla="*/ 368743 w 517744"/>
                <a:gd name="connsiteY4" fmla="*/ 353211 h 440929"/>
                <a:gd name="connsiteX5" fmla="*/ 363748 w 517744"/>
                <a:gd name="connsiteY5" fmla="*/ 358499 h 440929"/>
                <a:gd name="connsiteX6" fmla="*/ 348484 w 517744"/>
                <a:gd name="connsiteY6" fmla="*/ 381139 h 440929"/>
                <a:gd name="connsiteX7" fmla="*/ 331633 w 517744"/>
                <a:gd name="connsiteY7" fmla="*/ 392500 h 440929"/>
                <a:gd name="connsiteX8" fmla="*/ 331047 w 517744"/>
                <a:gd name="connsiteY8" fmla="*/ 393121 h 440929"/>
                <a:gd name="connsiteX9" fmla="*/ 328065 w 517744"/>
                <a:gd name="connsiteY9" fmla="*/ 394906 h 440929"/>
                <a:gd name="connsiteX10" fmla="*/ 283597 w 517744"/>
                <a:gd name="connsiteY10" fmla="*/ 424887 h 440929"/>
                <a:gd name="connsiteX11" fmla="*/ 204137 w 517744"/>
                <a:gd name="connsiteY11" fmla="*/ 440929 h 440929"/>
                <a:gd name="connsiteX12" fmla="*/ 0 w 517744"/>
                <a:gd name="connsiteY12" fmla="*/ 236792 h 440929"/>
                <a:gd name="connsiteX13" fmla="*/ 59791 w 517744"/>
                <a:gd name="connsiteY13" fmla="*/ 92446 h 440929"/>
                <a:gd name="connsiteX0" fmla="*/ 80955 w 522239"/>
                <a:gd name="connsiteY0" fmla="*/ 78729 h 441500"/>
                <a:gd name="connsiteX1" fmla="*/ 273176 w 522239"/>
                <a:gd name="connsiteY1" fmla="*/ 1158 h 441500"/>
                <a:gd name="connsiteX2" fmla="*/ 516064 w 522239"/>
                <a:gd name="connsiteY2" fmla="*/ 136095 h 441500"/>
                <a:gd name="connsiteX3" fmla="*/ 436689 w 522239"/>
                <a:gd name="connsiteY3" fmla="*/ 267858 h 441500"/>
                <a:gd name="connsiteX4" fmla="*/ 373238 w 522239"/>
                <a:gd name="connsiteY4" fmla="*/ 353782 h 441500"/>
                <a:gd name="connsiteX5" fmla="*/ 368243 w 522239"/>
                <a:gd name="connsiteY5" fmla="*/ 359070 h 441500"/>
                <a:gd name="connsiteX6" fmla="*/ 352979 w 522239"/>
                <a:gd name="connsiteY6" fmla="*/ 381710 h 441500"/>
                <a:gd name="connsiteX7" fmla="*/ 336128 w 522239"/>
                <a:gd name="connsiteY7" fmla="*/ 393071 h 441500"/>
                <a:gd name="connsiteX8" fmla="*/ 335542 w 522239"/>
                <a:gd name="connsiteY8" fmla="*/ 393692 h 441500"/>
                <a:gd name="connsiteX9" fmla="*/ 332560 w 522239"/>
                <a:gd name="connsiteY9" fmla="*/ 395477 h 441500"/>
                <a:gd name="connsiteX10" fmla="*/ 288092 w 522239"/>
                <a:gd name="connsiteY10" fmla="*/ 425458 h 441500"/>
                <a:gd name="connsiteX11" fmla="*/ 208632 w 522239"/>
                <a:gd name="connsiteY11" fmla="*/ 441500 h 441500"/>
                <a:gd name="connsiteX12" fmla="*/ 4495 w 522239"/>
                <a:gd name="connsiteY12" fmla="*/ 237363 h 441500"/>
                <a:gd name="connsiteX13" fmla="*/ 80955 w 522239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330454 w 520133"/>
                <a:gd name="connsiteY9" fmla="*/ 395477 h 441500"/>
                <a:gd name="connsiteX10" fmla="*/ 285986 w 520133"/>
                <a:gd name="connsiteY10" fmla="*/ 425458 h 441500"/>
                <a:gd name="connsiteX11" fmla="*/ 206526 w 520133"/>
                <a:gd name="connsiteY11" fmla="*/ 441500 h 441500"/>
                <a:gd name="connsiteX12" fmla="*/ 2389 w 520133"/>
                <a:gd name="connsiteY12" fmla="*/ 237363 h 441500"/>
                <a:gd name="connsiteX13" fmla="*/ 78849 w 520133"/>
                <a:gd name="connsiteY13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333436 w 520133"/>
                <a:gd name="connsiteY8" fmla="*/ 393692 h 441500"/>
                <a:gd name="connsiteX9" fmla="*/ 285986 w 520133"/>
                <a:gd name="connsiteY9" fmla="*/ 425458 h 441500"/>
                <a:gd name="connsiteX10" fmla="*/ 206526 w 520133"/>
                <a:gd name="connsiteY10" fmla="*/ 441500 h 441500"/>
                <a:gd name="connsiteX11" fmla="*/ 2389 w 520133"/>
                <a:gd name="connsiteY11" fmla="*/ 237363 h 441500"/>
                <a:gd name="connsiteX12" fmla="*/ 78849 w 520133"/>
                <a:gd name="connsiteY12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334022 w 520133"/>
                <a:gd name="connsiteY7" fmla="*/ 393071 h 441500"/>
                <a:gd name="connsiteX8" fmla="*/ 285986 w 520133"/>
                <a:gd name="connsiteY8" fmla="*/ 425458 h 441500"/>
                <a:gd name="connsiteX9" fmla="*/ 206526 w 520133"/>
                <a:gd name="connsiteY9" fmla="*/ 441500 h 441500"/>
                <a:gd name="connsiteX10" fmla="*/ 2389 w 520133"/>
                <a:gd name="connsiteY10" fmla="*/ 237363 h 441500"/>
                <a:gd name="connsiteX11" fmla="*/ 78849 w 520133"/>
                <a:gd name="connsiteY11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350873 w 520133"/>
                <a:gd name="connsiteY6" fmla="*/ 381710 h 441500"/>
                <a:gd name="connsiteX7" fmla="*/ 285986 w 520133"/>
                <a:gd name="connsiteY7" fmla="*/ 425458 h 441500"/>
                <a:gd name="connsiteX8" fmla="*/ 206526 w 520133"/>
                <a:gd name="connsiteY8" fmla="*/ 441500 h 441500"/>
                <a:gd name="connsiteX9" fmla="*/ 2389 w 520133"/>
                <a:gd name="connsiteY9" fmla="*/ 237363 h 441500"/>
                <a:gd name="connsiteX10" fmla="*/ 78849 w 520133"/>
                <a:gd name="connsiteY10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366137 w 520133"/>
                <a:gd name="connsiteY5" fmla="*/ 359070 h 441500"/>
                <a:gd name="connsiteX6" fmla="*/ 285986 w 520133"/>
                <a:gd name="connsiteY6" fmla="*/ 425458 h 441500"/>
                <a:gd name="connsiteX7" fmla="*/ 206526 w 520133"/>
                <a:gd name="connsiteY7" fmla="*/ 441500 h 441500"/>
                <a:gd name="connsiteX8" fmla="*/ 2389 w 520133"/>
                <a:gd name="connsiteY8" fmla="*/ 237363 h 441500"/>
                <a:gd name="connsiteX9" fmla="*/ 78849 w 520133"/>
                <a:gd name="connsiteY9" fmla="*/ 78729 h 441500"/>
                <a:gd name="connsiteX0" fmla="*/ 78849 w 520133"/>
                <a:gd name="connsiteY0" fmla="*/ 78729 h 441500"/>
                <a:gd name="connsiteX1" fmla="*/ 271070 w 520133"/>
                <a:gd name="connsiteY1" fmla="*/ 1158 h 441500"/>
                <a:gd name="connsiteX2" fmla="*/ 513958 w 520133"/>
                <a:gd name="connsiteY2" fmla="*/ 136095 h 441500"/>
                <a:gd name="connsiteX3" fmla="*/ 434583 w 520133"/>
                <a:gd name="connsiteY3" fmla="*/ 267858 h 441500"/>
                <a:gd name="connsiteX4" fmla="*/ 371132 w 520133"/>
                <a:gd name="connsiteY4" fmla="*/ 353782 h 441500"/>
                <a:gd name="connsiteX5" fmla="*/ 285986 w 520133"/>
                <a:gd name="connsiteY5" fmla="*/ 425458 h 441500"/>
                <a:gd name="connsiteX6" fmla="*/ 206526 w 520133"/>
                <a:gd name="connsiteY6" fmla="*/ 441500 h 441500"/>
                <a:gd name="connsiteX7" fmla="*/ 2389 w 520133"/>
                <a:gd name="connsiteY7" fmla="*/ 237363 h 441500"/>
                <a:gd name="connsiteX8" fmla="*/ 78849 w 520133"/>
                <a:gd name="connsiteY8" fmla="*/ 78729 h 441500"/>
                <a:gd name="connsiteX0" fmla="*/ 78849 w 520133"/>
                <a:gd name="connsiteY0" fmla="*/ 78729 h 456597"/>
                <a:gd name="connsiteX1" fmla="*/ 271070 w 520133"/>
                <a:gd name="connsiteY1" fmla="*/ 1158 h 456597"/>
                <a:gd name="connsiteX2" fmla="*/ 513958 w 520133"/>
                <a:gd name="connsiteY2" fmla="*/ 136095 h 456597"/>
                <a:gd name="connsiteX3" fmla="*/ 434583 w 520133"/>
                <a:gd name="connsiteY3" fmla="*/ 267858 h 456597"/>
                <a:gd name="connsiteX4" fmla="*/ 371132 w 520133"/>
                <a:gd name="connsiteY4" fmla="*/ 353782 h 456597"/>
                <a:gd name="connsiteX5" fmla="*/ 285986 w 520133"/>
                <a:gd name="connsiteY5" fmla="*/ 425458 h 456597"/>
                <a:gd name="connsiteX6" fmla="*/ 206526 w 520133"/>
                <a:gd name="connsiteY6" fmla="*/ 441500 h 456597"/>
                <a:gd name="connsiteX7" fmla="*/ 2389 w 520133"/>
                <a:gd name="connsiteY7" fmla="*/ 237363 h 456597"/>
                <a:gd name="connsiteX8" fmla="*/ 78849 w 520133"/>
                <a:gd name="connsiteY8" fmla="*/ 78729 h 456597"/>
                <a:gd name="connsiteX0" fmla="*/ 78849 w 520133"/>
                <a:gd name="connsiteY0" fmla="*/ 78729 h 453310"/>
                <a:gd name="connsiteX1" fmla="*/ 271070 w 520133"/>
                <a:gd name="connsiteY1" fmla="*/ 1158 h 453310"/>
                <a:gd name="connsiteX2" fmla="*/ 513958 w 520133"/>
                <a:gd name="connsiteY2" fmla="*/ 136095 h 453310"/>
                <a:gd name="connsiteX3" fmla="*/ 434583 w 520133"/>
                <a:gd name="connsiteY3" fmla="*/ 267858 h 453310"/>
                <a:gd name="connsiteX4" fmla="*/ 371132 w 520133"/>
                <a:gd name="connsiteY4" fmla="*/ 353782 h 453310"/>
                <a:gd name="connsiteX5" fmla="*/ 285986 w 520133"/>
                <a:gd name="connsiteY5" fmla="*/ 425458 h 453310"/>
                <a:gd name="connsiteX6" fmla="*/ 206526 w 520133"/>
                <a:gd name="connsiteY6" fmla="*/ 441500 h 453310"/>
                <a:gd name="connsiteX7" fmla="*/ 2389 w 520133"/>
                <a:gd name="connsiteY7" fmla="*/ 237363 h 453310"/>
                <a:gd name="connsiteX8" fmla="*/ 78849 w 520133"/>
                <a:gd name="connsiteY8" fmla="*/ 78729 h 453310"/>
                <a:gd name="connsiteX0" fmla="*/ 78849 w 520133"/>
                <a:gd name="connsiteY0" fmla="*/ 78729 h 441920"/>
                <a:gd name="connsiteX1" fmla="*/ 271070 w 520133"/>
                <a:gd name="connsiteY1" fmla="*/ 1158 h 441920"/>
                <a:gd name="connsiteX2" fmla="*/ 513958 w 520133"/>
                <a:gd name="connsiteY2" fmla="*/ 136095 h 441920"/>
                <a:gd name="connsiteX3" fmla="*/ 434583 w 520133"/>
                <a:gd name="connsiteY3" fmla="*/ 267858 h 441920"/>
                <a:gd name="connsiteX4" fmla="*/ 371132 w 520133"/>
                <a:gd name="connsiteY4" fmla="*/ 353782 h 441920"/>
                <a:gd name="connsiteX5" fmla="*/ 285986 w 520133"/>
                <a:gd name="connsiteY5" fmla="*/ 425458 h 441920"/>
                <a:gd name="connsiteX6" fmla="*/ 206526 w 520133"/>
                <a:gd name="connsiteY6" fmla="*/ 441500 h 441920"/>
                <a:gd name="connsiteX7" fmla="*/ 2389 w 520133"/>
                <a:gd name="connsiteY7" fmla="*/ 237363 h 441920"/>
                <a:gd name="connsiteX8" fmla="*/ 78849 w 520133"/>
                <a:gd name="connsiteY8" fmla="*/ 78729 h 441920"/>
                <a:gd name="connsiteX0" fmla="*/ 78849 w 520193"/>
                <a:gd name="connsiteY0" fmla="*/ 78729 h 441920"/>
                <a:gd name="connsiteX1" fmla="*/ 271070 w 520193"/>
                <a:gd name="connsiteY1" fmla="*/ 1158 h 441920"/>
                <a:gd name="connsiteX2" fmla="*/ 513958 w 520193"/>
                <a:gd name="connsiteY2" fmla="*/ 136095 h 441920"/>
                <a:gd name="connsiteX3" fmla="*/ 434583 w 520193"/>
                <a:gd name="connsiteY3" fmla="*/ 267858 h 441920"/>
                <a:gd name="connsiteX4" fmla="*/ 285986 w 520193"/>
                <a:gd name="connsiteY4" fmla="*/ 425458 h 441920"/>
                <a:gd name="connsiteX5" fmla="*/ 206526 w 520193"/>
                <a:gd name="connsiteY5" fmla="*/ 441500 h 441920"/>
                <a:gd name="connsiteX6" fmla="*/ 2389 w 520193"/>
                <a:gd name="connsiteY6" fmla="*/ 237363 h 441920"/>
                <a:gd name="connsiteX7" fmla="*/ 78849 w 520193"/>
                <a:gd name="connsiteY7" fmla="*/ 78729 h 441920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647"/>
                <a:gd name="connsiteX1" fmla="*/ 271070 w 521148"/>
                <a:gd name="connsiteY1" fmla="*/ 1158 h 441647"/>
                <a:gd name="connsiteX2" fmla="*/ 513958 w 521148"/>
                <a:gd name="connsiteY2" fmla="*/ 136095 h 441647"/>
                <a:gd name="connsiteX3" fmla="*/ 434583 w 521148"/>
                <a:gd name="connsiteY3" fmla="*/ 267858 h 441647"/>
                <a:gd name="connsiteX4" fmla="*/ 206526 w 521148"/>
                <a:gd name="connsiteY4" fmla="*/ 441500 h 441647"/>
                <a:gd name="connsiteX5" fmla="*/ 2389 w 521148"/>
                <a:gd name="connsiteY5" fmla="*/ 237363 h 441647"/>
                <a:gd name="connsiteX6" fmla="*/ 78849 w 521148"/>
                <a:gd name="connsiteY6" fmla="*/ 78729 h 441647"/>
                <a:gd name="connsiteX0" fmla="*/ 78849 w 521148"/>
                <a:gd name="connsiteY0" fmla="*/ 78729 h 441506"/>
                <a:gd name="connsiteX1" fmla="*/ 271070 w 521148"/>
                <a:gd name="connsiteY1" fmla="*/ 1158 h 441506"/>
                <a:gd name="connsiteX2" fmla="*/ 513958 w 521148"/>
                <a:gd name="connsiteY2" fmla="*/ 136095 h 441506"/>
                <a:gd name="connsiteX3" fmla="*/ 434583 w 521148"/>
                <a:gd name="connsiteY3" fmla="*/ 267858 h 441506"/>
                <a:gd name="connsiteX4" fmla="*/ 206526 w 521148"/>
                <a:gd name="connsiteY4" fmla="*/ 441500 h 441506"/>
                <a:gd name="connsiteX5" fmla="*/ 2389 w 521148"/>
                <a:gd name="connsiteY5" fmla="*/ 237363 h 441506"/>
                <a:gd name="connsiteX6" fmla="*/ 78849 w 521148"/>
                <a:gd name="connsiteY6" fmla="*/ 78729 h 44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148" h="441506">
                  <a:moveTo>
                    <a:pt x="78849" y="78729"/>
                  </a:moveTo>
                  <a:cubicBezTo>
                    <a:pt x="117523" y="43347"/>
                    <a:pt x="198552" y="-8403"/>
                    <a:pt x="271070" y="1158"/>
                  </a:cubicBezTo>
                  <a:cubicBezTo>
                    <a:pt x="343588" y="10719"/>
                    <a:pt x="486706" y="91645"/>
                    <a:pt x="513958" y="136095"/>
                  </a:cubicBezTo>
                  <a:cubicBezTo>
                    <a:pt x="541210" y="180545"/>
                    <a:pt x="485822" y="216957"/>
                    <a:pt x="434583" y="267858"/>
                  </a:cubicBezTo>
                  <a:cubicBezTo>
                    <a:pt x="383344" y="318759"/>
                    <a:pt x="316771" y="442514"/>
                    <a:pt x="206526" y="441500"/>
                  </a:cubicBezTo>
                  <a:cubicBezTo>
                    <a:pt x="103436" y="440552"/>
                    <a:pt x="23668" y="331162"/>
                    <a:pt x="2389" y="237363"/>
                  </a:cubicBezTo>
                  <a:cubicBezTo>
                    <a:pt x="-11792" y="174854"/>
                    <a:pt x="40175" y="114111"/>
                    <a:pt x="78849" y="7872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Полилиния: фигура 69">
              <a:extLst>
                <a:ext uri="{FF2B5EF4-FFF2-40B4-BE49-F238E27FC236}">
                  <a16:creationId xmlns:a16="http://schemas.microsoft.com/office/drawing/2014/main" xmlns="" id="{CBA79973-DFFD-2C08-DDB4-AF609B7A1C2D}"/>
                </a:ext>
              </a:extLst>
            </p:cNvPr>
            <p:cNvSpPr/>
            <p:nvPr/>
          </p:nvSpPr>
          <p:spPr>
            <a:xfrm>
              <a:off x="4818421" y="5907368"/>
              <a:ext cx="241654" cy="285119"/>
            </a:xfrm>
            <a:custGeom>
              <a:avLst/>
              <a:gdLst>
                <a:gd name="connsiteX0" fmla="*/ 2442201 w 2591242"/>
                <a:gd name="connsiteY0" fmla="*/ 3055280 h 3057311"/>
                <a:gd name="connsiteX1" fmla="*/ 2464714 w 2591242"/>
                <a:gd name="connsiteY1" fmla="*/ 3057312 h 3057311"/>
                <a:gd name="connsiteX2" fmla="*/ 2589225 w 2591242"/>
                <a:gd name="connsiteY2" fmla="*/ 2952740 h 3057311"/>
                <a:gd name="connsiteX3" fmla="*/ 2486884 w 2591242"/>
                <a:gd name="connsiteY3" fmla="*/ 2805428 h 3057311"/>
                <a:gd name="connsiteX4" fmla="*/ 253380 w 2591242"/>
                <a:gd name="connsiteY4" fmla="*/ 126938 h 3057311"/>
                <a:gd name="connsiteX5" fmla="*/ 126690 w 2591242"/>
                <a:gd name="connsiteY5" fmla="*/ 0 h 3057311"/>
                <a:gd name="connsiteX6" fmla="*/ 0 w 2591242"/>
                <a:gd name="connsiteY6" fmla="*/ 126938 h 3057311"/>
                <a:gd name="connsiteX7" fmla="*/ 700408 w 2591242"/>
                <a:gd name="connsiteY7" fmla="*/ 2046226 h 3057311"/>
                <a:gd name="connsiteX8" fmla="*/ 2442201 w 2591242"/>
                <a:gd name="connsiteY8" fmla="*/ 3055280 h 30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1242" h="3057311">
                  <a:moveTo>
                    <a:pt x="2442201" y="3055280"/>
                  </a:moveTo>
                  <a:cubicBezTo>
                    <a:pt x="2449764" y="3056677"/>
                    <a:pt x="2457290" y="3057312"/>
                    <a:pt x="2464714" y="3057312"/>
                  </a:cubicBezTo>
                  <a:cubicBezTo>
                    <a:pt x="2524891" y="3057312"/>
                    <a:pt x="2578240" y="3014178"/>
                    <a:pt x="2589225" y="2952740"/>
                  </a:cubicBezTo>
                  <a:cubicBezTo>
                    <a:pt x="2601602" y="2883724"/>
                    <a:pt x="2555766" y="2817767"/>
                    <a:pt x="2486884" y="2805428"/>
                  </a:cubicBezTo>
                  <a:cubicBezTo>
                    <a:pt x="1192721" y="2573018"/>
                    <a:pt x="253380" y="1446546"/>
                    <a:pt x="253380" y="126938"/>
                  </a:cubicBezTo>
                  <a:cubicBezTo>
                    <a:pt x="253380" y="56817"/>
                    <a:pt x="196616" y="0"/>
                    <a:pt x="126690" y="0"/>
                  </a:cubicBezTo>
                  <a:cubicBezTo>
                    <a:pt x="56714" y="0"/>
                    <a:pt x="0" y="56817"/>
                    <a:pt x="0" y="126938"/>
                  </a:cubicBezTo>
                  <a:cubicBezTo>
                    <a:pt x="0" y="829108"/>
                    <a:pt x="248728" y="1510713"/>
                    <a:pt x="700408" y="2046226"/>
                  </a:cubicBezTo>
                  <a:cubicBezTo>
                    <a:pt x="1146745" y="2575404"/>
                    <a:pt x="1765347" y="2933750"/>
                    <a:pt x="2442201" y="3055280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7" name="Полилиния: фигура 70">
              <a:extLst>
                <a:ext uri="{FF2B5EF4-FFF2-40B4-BE49-F238E27FC236}">
                  <a16:creationId xmlns:a16="http://schemas.microsoft.com/office/drawing/2014/main" xmlns="" id="{E4A62501-5F1A-6744-C0CF-0315C599A959}"/>
                </a:ext>
              </a:extLst>
            </p:cNvPr>
            <p:cNvSpPr/>
            <p:nvPr/>
          </p:nvSpPr>
          <p:spPr>
            <a:xfrm>
              <a:off x="4792874" y="5645931"/>
              <a:ext cx="267205" cy="223448"/>
            </a:xfrm>
            <a:custGeom>
              <a:avLst/>
              <a:gdLst>
                <a:gd name="connsiteX0" fmla="*/ 366928 w 2865218"/>
                <a:gd name="connsiteY0" fmla="*/ 2330219 h 2396023"/>
                <a:gd name="connsiteX1" fmla="*/ 373955 w 2865218"/>
                <a:gd name="connsiteY1" fmla="*/ 2341580 h 2396023"/>
                <a:gd name="connsiteX2" fmla="*/ 375935 w 2865218"/>
                <a:gd name="connsiteY2" fmla="*/ 2344462 h 2396023"/>
                <a:gd name="connsiteX3" fmla="*/ 385684 w 2865218"/>
                <a:gd name="connsiteY3" fmla="*/ 2356153 h 2396023"/>
                <a:gd name="connsiteX4" fmla="*/ 388456 w 2865218"/>
                <a:gd name="connsiteY4" fmla="*/ 2358882 h 2396023"/>
                <a:gd name="connsiteX5" fmla="*/ 397364 w 2865218"/>
                <a:gd name="connsiteY5" fmla="*/ 2367019 h 2396023"/>
                <a:gd name="connsiteX6" fmla="*/ 400630 w 2865218"/>
                <a:gd name="connsiteY6" fmla="*/ 2369646 h 2396023"/>
                <a:gd name="connsiteX7" fmla="*/ 426957 w 2865218"/>
                <a:gd name="connsiteY7" fmla="*/ 2385260 h 2396023"/>
                <a:gd name="connsiteX8" fmla="*/ 430817 w 2865218"/>
                <a:gd name="connsiteY8" fmla="*/ 2386808 h 2396023"/>
                <a:gd name="connsiteX9" fmla="*/ 441656 w 2865218"/>
                <a:gd name="connsiteY9" fmla="*/ 2390566 h 2396023"/>
                <a:gd name="connsiteX10" fmla="*/ 446109 w 2865218"/>
                <a:gd name="connsiteY10" fmla="*/ 2391860 h 2396023"/>
                <a:gd name="connsiteX11" fmla="*/ 448484 w 2865218"/>
                <a:gd name="connsiteY11" fmla="*/ 2392559 h 2396023"/>
                <a:gd name="connsiteX12" fmla="*/ 456502 w 2865218"/>
                <a:gd name="connsiteY12" fmla="*/ 2393993 h 2396023"/>
                <a:gd name="connsiteX13" fmla="*/ 462045 w 2865218"/>
                <a:gd name="connsiteY13" fmla="*/ 2394983 h 2396023"/>
                <a:gd name="connsiteX14" fmla="*/ 477931 w 2865218"/>
                <a:gd name="connsiteY14" fmla="*/ 2396024 h 2396023"/>
                <a:gd name="connsiteX15" fmla="*/ 491292 w 2865218"/>
                <a:gd name="connsiteY15" fmla="*/ 2395237 h 2396023"/>
                <a:gd name="connsiteX16" fmla="*/ 494954 w 2865218"/>
                <a:gd name="connsiteY16" fmla="*/ 2394742 h 2396023"/>
                <a:gd name="connsiteX17" fmla="*/ 505842 w 2865218"/>
                <a:gd name="connsiteY17" fmla="*/ 2392749 h 2396023"/>
                <a:gd name="connsiteX18" fmla="*/ 508464 w 2865218"/>
                <a:gd name="connsiteY18" fmla="*/ 2392203 h 2396023"/>
                <a:gd name="connsiteX19" fmla="*/ 521331 w 2865218"/>
                <a:gd name="connsiteY19" fmla="*/ 2388243 h 2396023"/>
                <a:gd name="connsiteX20" fmla="*/ 524449 w 2865218"/>
                <a:gd name="connsiteY20" fmla="*/ 2386999 h 2396023"/>
                <a:gd name="connsiteX21" fmla="*/ 535287 w 2865218"/>
                <a:gd name="connsiteY21" fmla="*/ 2382086 h 2396023"/>
                <a:gd name="connsiteX22" fmla="*/ 536920 w 2865218"/>
                <a:gd name="connsiteY22" fmla="*/ 2381350 h 2396023"/>
                <a:gd name="connsiteX23" fmla="*/ 1202289 w 2865218"/>
                <a:gd name="connsiteY23" fmla="*/ 2029592 h 2396023"/>
                <a:gd name="connsiteX24" fmla="*/ 1255193 w 2865218"/>
                <a:gd name="connsiteY24" fmla="*/ 1858074 h 2396023"/>
                <a:gd name="connsiteX25" fmla="*/ 1084013 w 2865218"/>
                <a:gd name="connsiteY25" fmla="*/ 1805065 h 2396023"/>
                <a:gd name="connsiteX26" fmla="*/ 684296 w 2865218"/>
                <a:gd name="connsiteY26" fmla="*/ 2016404 h 2396023"/>
                <a:gd name="connsiteX27" fmla="*/ 2760875 w 2865218"/>
                <a:gd name="connsiteY27" fmla="*/ 251915 h 2396023"/>
                <a:gd name="connsiteX28" fmla="*/ 2863215 w 2865218"/>
                <a:gd name="connsiteY28" fmla="*/ 104597 h 2396023"/>
                <a:gd name="connsiteX29" fmla="*/ 2716141 w 2865218"/>
                <a:gd name="connsiteY29" fmla="*/ 2006 h 2396023"/>
                <a:gd name="connsiteX30" fmla="*/ 1200905 w 2865218"/>
                <a:gd name="connsiteY30" fmla="*/ 770873 h 2396023"/>
                <a:gd name="connsiteX31" fmla="*/ 444675 w 2865218"/>
                <a:gd name="connsiteY31" fmla="*/ 1934084 h 2396023"/>
                <a:gd name="connsiteX32" fmla="*/ 238804 w 2865218"/>
                <a:gd name="connsiteY32" fmla="*/ 1543205 h 2396023"/>
                <a:gd name="connsiteX33" fmla="*/ 67623 w 2865218"/>
                <a:gd name="connsiteY33" fmla="*/ 1490157 h 2396023"/>
                <a:gd name="connsiteX34" fmla="*/ 14671 w 2865218"/>
                <a:gd name="connsiteY34" fmla="*/ 1661676 h 2396023"/>
                <a:gd name="connsiteX35" fmla="*/ 365741 w 2865218"/>
                <a:gd name="connsiteY35" fmla="*/ 2328290 h 2396023"/>
                <a:gd name="connsiteX36" fmla="*/ 366928 w 2865218"/>
                <a:gd name="connsiteY36" fmla="*/ 2330219 h 2396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65218" h="2396023">
                  <a:moveTo>
                    <a:pt x="366928" y="2330219"/>
                  </a:moveTo>
                  <a:cubicBezTo>
                    <a:pt x="369105" y="2334142"/>
                    <a:pt x="371431" y="2337912"/>
                    <a:pt x="373955" y="2341580"/>
                  </a:cubicBezTo>
                  <a:cubicBezTo>
                    <a:pt x="374648" y="2342520"/>
                    <a:pt x="375242" y="2343510"/>
                    <a:pt x="375935" y="2344462"/>
                  </a:cubicBezTo>
                  <a:cubicBezTo>
                    <a:pt x="378954" y="2348524"/>
                    <a:pt x="382171" y="2352433"/>
                    <a:pt x="385684" y="2356153"/>
                  </a:cubicBezTo>
                  <a:cubicBezTo>
                    <a:pt x="386575" y="2357105"/>
                    <a:pt x="387515" y="2357993"/>
                    <a:pt x="388456" y="2358882"/>
                  </a:cubicBezTo>
                  <a:cubicBezTo>
                    <a:pt x="391276" y="2361713"/>
                    <a:pt x="394246" y="2364442"/>
                    <a:pt x="397364" y="2367019"/>
                  </a:cubicBezTo>
                  <a:cubicBezTo>
                    <a:pt x="398452" y="2367857"/>
                    <a:pt x="399492" y="2368809"/>
                    <a:pt x="400630" y="2369646"/>
                  </a:cubicBezTo>
                  <a:cubicBezTo>
                    <a:pt x="408597" y="2375841"/>
                    <a:pt x="417455" y="2381045"/>
                    <a:pt x="426957" y="2385260"/>
                  </a:cubicBezTo>
                  <a:cubicBezTo>
                    <a:pt x="428244" y="2385805"/>
                    <a:pt x="429530" y="2386301"/>
                    <a:pt x="430817" y="2386808"/>
                  </a:cubicBezTo>
                  <a:cubicBezTo>
                    <a:pt x="434332" y="2388243"/>
                    <a:pt x="437944" y="2389474"/>
                    <a:pt x="441656" y="2390566"/>
                  </a:cubicBezTo>
                  <a:cubicBezTo>
                    <a:pt x="443140" y="2391023"/>
                    <a:pt x="444575" y="2391467"/>
                    <a:pt x="446109" y="2391860"/>
                  </a:cubicBezTo>
                  <a:cubicBezTo>
                    <a:pt x="446901" y="2392102"/>
                    <a:pt x="447692" y="2392406"/>
                    <a:pt x="448484" y="2392559"/>
                  </a:cubicBezTo>
                  <a:cubicBezTo>
                    <a:pt x="451157" y="2393193"/>
                    <a:pt x="453829" y="2393549"/>
                    <a:pt x="456502" y="2393993"/>
                  </a:cubicBezTo>
                  <a:cubicBezTo>
                    <a:pt x="458333" y="2394285"/>
                    <a:pt x="460164" y="2394742"/>
                    <a:pt x="462045" y="2394983"/>
                  </a:cubicBezTo>
                  <a:cubicBezTo>
                    <a:pt x="467389" y="2395630"/>
                    <a:pt x="472685" y="2396024"/>
                    <a:pt x="477931" y="2396024"/>
                  </a:cubicBezTo>
                  <a:cubicBezTo>
                    <a:pt x="482384" y="2396024"/>
                    <a:pt x="486838" y="2395732"/>
                    <a:pt x="491292" y="2395237"/>
                  </a:cubicBezTo>
                  <a:cubicBezTo>
                    <a:pt x="492529" y="2395085"/>
                    <a:pt x="493718" y="2394932"/>
                    <a:pt x="494954" y="2394742"/>
                  </a:cubicBezTo>
                  <a:cubicBezTo>
                    <a:pt x="498666" y="2394234"/>
                    <a:pt x="502278" y="2393600"/>
                    <a:pt x="505842" y="2392749"/>
                  </a:cubicBezTo>
                  <a:cubicBezTo>
                    <a:pt x="506733" y="2392559"/>
                    <a:pt x="507623" y="2392457"/>
                    <a:pt x="508464" y="2392203"/>
                  </a:cubicBezTo>
                  <a:cubicBezTo>
                    <a:pt x="512869" y="2391111"/>
                    <a:pt x="517125" y="2389779"/>
                    <a:pt x="521331" y="2388243"/>
                  </a:cubicBezTo>
                  <a:cubicBezTo>
                    <a:pt x="522371" y="2387849"/>
                    <a:pt x="523410" y="2387392"/>
                    <a:pt x="524449" y="2386999"/>
                  </a:cubicBezTo>
                  <a:cubicBezTo>
                    <a:pt x="528161" y="2385514"/>
                    <a:pt x="531774" y="2383876"/>
                    <a:pt x="535287" y="2382086"/>
                  </a:cubicBezTo>
                  <a:cubicBezTo>
                    <a:pt x="535832" y="2381845"/>
                    <a:pt x="536375" y="2381642"/>
                    <a:pt x="536920" y="2381350"/>
                  </a:cubicBezTo>
                  <a:lnTo>
                    <a:pt x="1202289" y="2029592"/>
                  </a:lnTo>
                  <a:cubicBezTo>
                    <a:pt x="1264151" y="1996868"/>
                    <a:pt x="1287851" y="1920108"/>
                    <a:pt x="1255193" y="1858074"/>
                  </a:cubicBezTo>
                  <a:cubicBezTo>
                    <a:pt x="1222531" y="1796090"/>
                    <a:pt x="1145923" y="1772340"/>
                    <a:pt x="1084013" y="1805065"/>
                  </a:cubicBezTo>
                  <a:lnTo>
                    <a:pt x="684296" y="2016404"/>
                  </a:lnTo>
                  <a:cubicBezTo>
                    <a:pt x="1007604" y="1104283"/>
                    <a:pt x="1795649" y="425265"/>
                    <a:pt x="2760875" y="251915"/>
                  </a:cubicBezTo>
                  <a:cubicBezTo>
                    <a:pt x="2829705" y="239569"/>
                    <a:pt x="2875542" y="173570"/>
                    <a:pt x="2863215" y="104597"/>
                  </a:cubicBezTo>
                  <a:cubicBezTo>
                    <a:pt x="2850837" y="35575"/>
                    <a:pt x="2785022" y="-10340"/>
                    <a:pt x="2716141" y="2006"/>
                  </a:cubicBezTo>
                  <a:cubicBezTo>
                    <a:pt x="2146771" y="104300"/>
                    <a:pt x="1622794" y="370176"/>
                    <a:pt x="1200905" y="770873"/>
                  </a:cubicBezTo>
                  <a:cubicBezTo>
                    <a:pt x="858198" y="1096400"/>
                    <a:pt x="600413" y="1494067"/>
                    <a:pt x="444675" y="1934084"/>
                  </a:cubicBezTo>
                  <a:lnTo>
                    <a:pt x="238804" y="1543205"/>
                  </a:lnTo>
                  <a:cubicBezTo>
                    <a:pt x="206140" y="1481183"/>
                    <a:pt x="129533" y="1457483"/>
                    <a:pt x="67623" y="1490157"/>
                  </a:cubicBezTo>
                  <a:cubicBezTo>
                    <a:pt x="5713" y="1522882"/>
                    <a:pt x="-17992" y="1599692"/>
                    <a:pt x="14671" y="1661676"/>
                  </a:cubicBezTo>
                  <a:lnTo>
                    <a:pt x="365741" y="2328290"/>
                  </a:lnTo>
                  <a:cubicBezTo>
                    <a:pt x="366086" y="2328988"/>
                    <a:pt x="366582" y="2329534"/>
                    <a:pt x="366928" y="2330219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8" name="Полилиния: фигура 71">
              <a:extLst>
                <a:ext uri="{FF2B5EF4-FFF2-40B4-BE49-F238E27FC236}">
                  <a16:creationId xmlns:a16="http://schemas.microsoft.com/office/drawing/2014/main" xmlns="" id="{86ED7D9B-E26C-3ACB-6A44-7A178F67AFA3}"/>
                </a:ext>
              </a:extLst>
            </p:cNvPr>
            <p:cNvSpPr/>
            <p:nvPr/>
          </p:nvSpPr>
          <p:spPr>
            <a:xfrm>
              <a:off x="5130593" y="5969036"/>
              <a:ext cx="267203" cy="223439"/>
            </a:xfrm>
            <a:custGeom>
              <a:avLst/>
              <a:gdLst>
                <a:gd name="connsiteX0" fmla="*/ 2850513 w 2865195"/>
                <a:gd name="connsiteY0" fmla="*/ 734261 h 2395915"/>
                <a:gd name="connsiteX1" fmla="*/ 2499443 w 2865195"/>
                <a:gd name="connsiteY1" fmla="*/ 67646 h 2395915"/>
                <a:gd name="connsiteX2" fmla="*/ 2497466 w 2865195"/>
                <a:gd name="connsiteY2" fmla="*/ 64321 h 2395915"/>
                <a:gd name="connsiteX3" fmla="*/ 2493995 w 2865195"/>
                <a:gd name="connsiteY3" fmla="*/ 58418 h 2395915"/>
                <a:gd name="connsiteX4" fmla="*/ 2490536 w 2865195"/>
                <a:gd name="connsiteY4" fmla="*/ 53315 h 2395915"/>
                <a:gd name="connsiteX5" fmla="*/ 2486926 w 2865195"/>
                <a:gd name="connsiteY5" fmla="*/ 48454 h 2395915"/>
                <a:gd name="connsiteX6" fmla="*/ 2482720 w 2865195"/>
                <a:gd name="connsiteY6" fmla="*/ 43401 h 2395915"/>
                <a:gd name="connsiteX7" fmla="*/ 2478856 w 2865195"/>
                <a:gd name="connsiteY7" fmla="*/ 39136 h 2395915"/>
                <a:gd name="connsiteX8" fmla="*/ 2474155 w 2865195"/>
                <a:gd name="connsiteY8" fmla="*/ 34516 h 2395915"/>
                <a:gd name="connsiteX9" fmla="*/ 2469848 w 2865195"/>
                <a:gd name="connsiteY9" fmla="*/ 30555 h 2395915"/>
                <a:gd name="connsiteX10" fmla="*/ 2464945 w 2865195"/>
                <a:gd name="connsiteY10" fmla="*/ 26633 h 2395915"/>
                <a:gd name="connsiteX11" fmla="*/ 2459954 w 2865195"/>
                <a:gd name="connsiteY11" fmla="*/ 22914 h 2395915"/>
                <a:gd name="connsiteX12" fmla="*/ 2455051 w 2865195"/>
                <a:gd name="connsiteY12" fmla="*/ 19651 h 2395915"/>
                <a:gd name="connsiteX13" fmla="*/ 2449413 w 2865195"/>
                <a:gd name="connsiteY13" fmla="*/ 16275 h 2395915"/>
                <a:gd name="connsiteX14" fmla="*/ 2444358 w 2865195"/>
                <a:gd name="connsiteY14" fmla="*/ 13596 h 2395915"/>
                <a:gd name="connsiteX15" fmla="*/ 2438429 w 2865195"/>
                <a:gd name="connsiteY15" fmla="*/ 10766 h 2395915"/>
                <a:gd name="connsiteX16" fmla="*/ 2432779 w 2865195"/>
                <a:gd name="connsiteY16" fmla="*/ 8493 h 2395915"/>
                <a:gd name="connsiteX17" fmla="*/ 2427040 w 2865195"/>
                <a:gd name="connsiteY17" fmla="*/ 6361 h 2395915"/>
                <a:gd name="connsiteX18" fmla="*/ 2420363 w 2865195"/>
                <a:gd name="connsiteY18" fmla="*/ 4419 h 2395915"/>
                <a:gd name="connsiteX19" fmla="*/ 2416752 w 2865195"/>
                <a:gd name="connsiteY19" fmla="*/ 3378 h 2395915"/>
                <a:gd name="connsiteX20" fmla="*/ 2415017 w 2865195"/>
                <a:gd name="connsiteY20" fmla="*/ 3035 h 2395915"/>
                <a:gd name="connsiteX21" fmla="*/ 2407833 w 2865195"/>
                <a:gd name="connsiteY21" fmla="*/ 1740 h 2395915"/>
                <a:gd name="connsiteX22" fmla="*/ 2402589 w 2865195"/>
                <a:gd name="connsiteY22" fmla="*/ 903 h 2395915"/>
                <a:gd name="connsiteX23" fmla="*/ 2395620 w 2865195"/>
                <a:gd name="connsiteY23" fmla="*/ 306 h 2395915"/>
                <a:gd name="connsiteX24" fmla="*/ 2390122 w 2865195"/>
                <a:gd name="connsiteY24" fmla="*/ 14 h 2395915"/>
                <a:gd name="connsiteX25" fmla="*/ 2383395 w 2865195"/>
                <a:gd name="connsiteY25" fmla="*/ 103 h 2395915"/>
                <a:gd name="connsiteX26" fmla="*/ 2377745 w 2865195"/>
                <a:gd name="connsiteY26" fmla="*/ 306 h 2395915"/>
                <a:gd name="connsiteX27" fmla="*/ 2371169 w 2865195"/>
                <a:gd name="connsiteY27" fmla="*/ 1106 h 2395915"/>
                <a:gd name="connsiteX28" fmla="*/ 2365481 w 2865195"/>
                <a:gd name="connsiteY28" fmla="*/ 1893 h 2395915"/>
                <a:gd name="connsiteX29" fmla="*/ 2359146 w 2865195"/>
                <a:gd name="connsiteY29" fmla="*/ 3238 h 2395915"/>
                <a:gd name="connsiteX30" fmla="*/ 2353407 w 2865195"/>
                <a:gd name="connsiteY30" fmla="*/ 4622 h 2395915"/>
                <a:gd name="connsiteX31" fmla="*/ 2347516 w 2865195"/>
                <a:gd name="connsiteY31" fmla="*/ 6551 h 2395915"/>
                <a:gd name="connsiteX32" fmla="*/ 2341524 w 2865195"/>
                <a:gd name="connsiteY32" fmla="*/ 8633 h 2395915"/>
                <a:gd name="connsiteX33" fmla="*/ 2336127 w 2865195"/>
                <a:gd name="connsiteY33" fmla="*/ 10969 h 2395915"/>
                <a:gd name="connsiteX34" fmla="*/ 2329995 w 2865195"/>
                <a:gd name="connsiteY34" fmla="*/ 13799 h 2395915"/>
                <a:gd name="connsiteX35" fmla="*/ 2328310 w 2865195"/>
                <a:gd name="connsiteY35" fmla="*/ 14587 h 2395915"/>
                <a:gd name="connsiteX36" fmla="*/ 1662985 w 2865195"/>
                <a:gd name="connsiteY36" fmla="*/ 366344 h 2395915"/>
                <a:gd name="connsiteX37" fmla="*/ 1610041 w 2865195"/>
                <a:gd name="connsiteY37" fmla="*/ 537862 h 2395915"/>
                <a:gd name="connsiteX38" fmla="*/ 1781225 w 2865195"/>
                <a:gd name="connsiteY38" fmla="*/ 590872 h 2395915"/>
                <a:gd name="connsiteX39" fmla="*/ 2180932 w 2865195"/>
                <a:gd name="connsiteY39" fmla="*/ 379533 h 2395915"/>
                <a:gd name="connsiteX40" fmla="*/ 104357 w 2865195"/>
                <a:gd name="connsiteY40" fmla="*/ 2144020 h 2395915"/>
                <a:gd name="connsiteX41" fmla="*/ 2017 w 2865195"/>
                <a:gd name="connsiteY41" fmla="*/ 2291332 h 2395915"/>
                <a:gd name="connsiteX42" fmla="*/ 126578 w 2865195"/>
                <a:gd name="connsiteY42" fmla="*/ 2395916 h 2395915"/>
                <a:gd name="connsiteX43" fmla="*/ 149040 w 2865195"/>
                <a:gd name="connsiteY43" fmla="*/ 2393884 h 2395915"/>
                <a:gd name="connsiteX44" fmla="*/ 1664328 w 2865195"/>
                <a:gd name="connsiteY44" fmla="*/ 1625009 h 2395915"/>
                <a:gd name="connsiteX45" fmla="*/ 2420604 w 2865195"/>
                <a:gd name="connsiteY45" fmla="*/ 461840 h 2395915"/>
                <a:gd name="connsiteX46" fmla="*/ 2626475 w 2865195"/>
                <a:gd name="connsiteY46" fmla="*/ 852719 h 2395915"/>
                <a:gd name="connsiteX47" fmla="*/ 2738621 w 2865195"/>
                <a:gd name="connsiteY47" fmla="*/ 920453 h 2395915"/>
                <a:gd name="connsiteX48" fmla="*/ 2797658 w 2865195"/>
                <a:gd name="connsiteY48" fmla="*/ 905728 h 2395915"/>
                <a:gd name="connsiteX49" fmla="*/ 2850513 w 2865195"/>
                <a:gd name="connsiteY49" fmla="*/ 734261 h 2395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865195" h="2395915">
                  <a:moveTo>
                    <a:pt x="2850513" y="734261"/>
                  </a:moveTo>
                  <a:lnTo>
                    <a:pt x="2499443" y="67646"/>
                  </a:lnTo>
                  <a:cubicBezTo>
                    <a:pt x="2498847" y="66504"/>
                    <a:pt x="2498100" y="65463"/>
                    <a:pt x="2497466" y="64321"/>
                  </a:cubicBezTo>
                  <a:cubicBezTo>
                    <a:pt x="2496377" y="62340"/>
                    <a:pt x="2495237" y="60360"/>
                    <a:pt x="2493995" y="58418"/>
                  </a:cubicBezTo>
                  <a:cubicBezTo>
                    <a:pt x="2492855" y="56692"/>
                    <a:pt x="2491677" y="55003"/>
                    <a:pt x="2490536" y="53315"/>
                  </a:cubicBezTo>
                  <a:cubicBezTo>
                    <a:pt x="2489346" y="51678"/>
                    <a:pt x="2488155" y="50040"/>
                    <a:pt x="2486926" y="48454"/>
                  </a:cubicBezTo>
                  <a:cubicBezTo>
                    <a:pt x="2485532" y="46715"/>
                    <a:pt x="2484151" y="45039"/>
                    <a:pt x="2482720" y="43401"/>
                  </a:cubicBezTo>
                  <a:cubicBezTo>
                    <a:pt x="2481428" y="41954"/>
                    <a:pt x="2480186" y="40520"/>
                    <a:pt x="2478856" y="39136"/>
                  </a:cubicBezTo>
                  <a:cubicBezTo>
                    <a:pt x="2477323" y="37549"/>
                    <a:pt x="2475790" y="36013"/>
                    <a:pt x="2474155" y="34516"/>
                  </a:cubicBezTo>
                  <a:cubicBezTo>
                    <a:pt x="2472762" y="33183"/>
                    <a:pt x="2471330" y="31837"/>
                    <a:pt x="2469848" y="30555"/>
                  </a:cubicBezTo>
                  <a:cubicBezTo>
                    <a:pt x="2468214" y="29172"/>
                    <a:pt x="2466630" y="27877"/>
                    <a:pt x="2464945" y="26633"/>
                  </a:cubicBezTo>
                  <a:cubicBezTo>
                    <a:pt x="2463311" y="25351"/>
                    <a:pt x="2461638" y="24107"/>
                    <a:pt x="2459954" y="22914"/>
                  </a:cubicBezTo>
                  <a:cubicBezTo>
                    <a:pt x="2458370" y="21784"/>
                    <a:pt x="2456736" y="20692"/>
                    <a:pt x="2455051" y="19651"/>
                  </a:cubicBezTo>
                  <a:cubicBezTo>
                    <a:pt x="2453214" y="18458"/>
                    <a:pt x="2451339" y="17366"/>
                    <a:pt x="2449413" y="16275"/>
                  </a:cubicBezTo>
                  <a:cubicBezTo>
                    <a:pt x="2447779" y="15335"/>
                    <a:pt x="2446043" y="14434"/>
                    <a:pt x="2444358" y="13596"/>
                  </a:cubicBezTo>
                  <a:cubicBezTo>
                    <a:pt x="2442382" y="12606"/>
                    <a:pt x="2440456" y="11667"/>
                    <a:pt x="2438429" y="10766"/>
                  </a:cubicBezTo>
                  <a:cubicBezTo>
                    <a:pt x="2436592" y="9928"/>
                    <a:pt x="2434666" y="9179"/>
                    <a:pt x="2432779" y="8493"/>
                  </a:cubicBezTo>
                  <a:cubicBezTo>
                    <a:pt x="2430853" y="7745"/>
                    <a:pt x="2428965" y="7046"/>
                    <a:pt x="2427040" y="6361"/>
                  </a:cubicBezTo>
                  <a:cubicBezTo>
                    <a:pt x="2424810" y="5663"/>
                    <a:pt x="2422593" y="5066"/>
                    <a:pt x="2420363" y="4419"/>
                  </a:cubicBezTo>
                  <a:cubicBezTo>
                    <a:pt x="2419172" y="4127"/>
                    <a:pt x="2417981" y="3682"/>
                    <a:pt x="2416752" y="3378"/>
                  </a:cubicBezTo>
                  <a:cubicBezTo>
                    <a:pt x="2416157" y="3238"/>
                    <a:pt x="2415612" y="3187"/>
                    <a:pt x="2415017" y="3035"/>
                  </a:cubicBezTo>
                  <a:cubicBezTo>
                    <a:pt x="2412635" y="2540"/>
                    <a:pt x="2410266" y="2096"/>
                    <a:pt x="2407833" y="1740"/>
                  </a:cubicBezTo>
                  <a:cubicBezTo>
                    <a:pt x="2406110" y="1448"/>
                    <a:pt x="2404375" y="1106"/>
                    <a:pt x="2402589" y="903"/>
                  </a:cubicBezTo>
                  <a:cubicBezTo>
                    <a:pt x="2400270" y="610"/>
                    <a:pt x="2397939" y="458"/>
                    <a:pt x="2395620" y="306"/>
                  </a:cubicBezTo>
                  <a:cubicBezTo>
                    <a:pt x="2393783" y="205"/>
                    <a:pt x="2391959" y="14"/>
                    <a:pt x="2390122" y="14"/>
                  </a:cubicBezTo>
                  <a:cubicBezTo>
                    <a:pt x="2387892" y="-37"/>
                    <a:pt x="2385624" y="65"/>
                    <a:pt x="2383395" y="103"/>
                  </a:cubicBezTo>
                  <a:cubicBezTo>
                    <a:pt x="2381507" y="205"/>
                    <a:pt x="2379632" y="205"/>
                    <a:pt x="2377745" y="306"/>
                  </a:cubicBezTo>
                  <a:cubicBezTo>
                    <a:pt x="2375527" y="509"/>
                    <a:pt x="2373348" y="801"/>
                    <a:pt x="2371169" y="1106"/>
                  </a:cubicBezTo>
                  <a:cubicBezTo>
                    <a:pt x="2369282" y="1347"/>
                    <a:pt x="2367356" y="1550"/>
                    <a:pt x="2365481" y="1893"/>
                  </a:cubicBezTo>
                  <a:cubicBezTo>
                    <a:pt x="2363352" y="2236"/>
                    <a:pt x="2361275" y="2781"/>
                    <a:pt x="2359146" y="3238"/>
                  </a:cubicBezTo>
                  <a:cubicBezTo>
                    <a:pt x="2357208" y="3682"/>
                    <a:pt x="2355282" y="4076"/>
                    <a:pt x="2353407" y="4622"/>
                  </a:cubicBezTo>
                  <a:cubicBezTo>
                    <a:pt x="2351418" y="5168"/>
                    <a:pt x="2349442" y="5866"/>
                    <a:pt x="2347516" y="6551"/>
                  </a:cubicBezTo>
                  <a:cubicBezTo>
                    <a:pt x="2345489" y="7199"/>
                    <a:pt x="2343500" y="7846"/>
                    <a:pt x="2341524" y="8633"/>
                  </a:cubicBezTo>
                  <a:cubicBezTo>
                    <a:pt x="2339699" y="9331"/>
                    <a:pt x="2337913" y="10131"/>
                    <a:pt x="2336127" y="10969"/>
                  </a:cubicBezTo>
                  <a:cubicBezTo>
                    <a:pt x="2334049" y="11857"/>
                    <a:pt x="2332022" y="12758"/>
                    <a:pt x="2329995" y="13799"/>
                  </a:cubicBezTo>
                  <a:cubicBezTo>
                    <a:pt x="2329450" y="14091"/>
                    <a:pt x="2328855" y="14294"/>
                    <a:pt x="2328310" y="14587"/>
                  </a:cubicBezTo>
                  <a:lnTo>
                    <a:pt x="1662985" y="366344"/>
                  </a:lnTo>
                  <a:cubicBezTo>
                    <a:pt x="1601084" y="399069"/>
                    <a:pt x="1577381" y="475879"/>
                    <a:pt x="1610041" y="537862"/>
                  </a:cubicBezTo>
                  <a:cubicBezTo>
                    <a:pt x="1642702" y="599846"/>
                    <a:pt x="1719311" y="623596"/>
                    <a:pt x="1781225" y="590872"/>
                  </a:cubicBezTo>
                  <a:lnTo>
                    <a:pt x="2180932" y="379533"/>
                  </a:lnTo>
                  <a:cubicBezTo>
                    <a:pt x="1857631" y="1291658"/>
                    <a:pt x="1069582" y="1970674"/>
                    <a:pt x="104357" y="2144020"/>
                  </a:cubicBezTo>
                  <a:cubicBezTo>
                    <a:pt x="35526" y="2156371"/>
                    <a:pt x="-10361" y="2222366"/>
                    <a:pt x="2017" y="2291332"/>
                  </a:cubicBezTo>
                  <a:cubicBezTo>
                    <a:pt x="13001" y="2352770"/>
                    <a:pt x="66400" y="2395916"/>
                    <a:pt x="126578" y="2395916"/>
                  </a:cubicBezTo>
                  <a:cubicBezTo>
                    <a:pt x="134002" y="2395916"/>
                    <a:pt x="141527" y="2395268"/>
                    <a:pt x="149040" y="2393884"/>
                  </a:cubicBezTo>
                  <a:cubicBezTo>
                    <a:pt x="718461" y="2291636"/>
                    <a:pt x="1242438" y="2025765"/>
                    <a:pt x="1664328" y="1625009"/>
                  </a:cubicBezTo>
                  <a:cubicBezTo>
                    <a:pt x="2007037" y="1299490"/>
                    <a:pt x="2264813" y="901869"/>
                    <a:pt x="2420604" y="461840"/>
                  </a:cubicBezTo>
                  <a:lnTo>
                    <a:pt x="2626475" y="852719"/>
                  </a:lnTo>
                  <a:cubicBezTo>
                    <a:pt x="2649140" y="895865"/>
                    <a:pt x="2693139" y="920453"/>
                    <a:pt x="2738621" y="920453"/>
                  </a:cubicBezTo>
                  <a:cubicBezTo>
                    <a:pt x="2758562" y="920453"/>
                    <a:pt x="2778807" y="915693"/>
                    <a:pt x="2797658" y="905728"/>
                  </a:cubicBezTo>
                  <a:cubicBezTo>
                    <a:pt x="2859521" y="873055"/>
                    <a:pt x="2883174" y="796295"/>
                    <a:pt x="2850513" y="734261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39" name="Полилиния: фигура 72">
              <a:extLst>
                <a:ext uri="{FF2B5EF4-FFF2-40B4-BE49-F238E27FC236}">
                  <a16:creationId xmlns:a16="http://schemas.microsoft.com/office/drawing/2014/main" xmlns="" id="{26E48851-908E-5788-5DAB-3ECE9377BEF8}"/>
                </a:ext>
              </a:extLst>
            </p:cNvPr>
            <p:cNvSpPr/>
            <p:nvPr/>
          </p:nvSpPr>
          <p:spPr>
            <a:xfrm>
              <a:off x="5083522" y="6168876"/>
              <a:ext cx="23629" cy="31899"/>
            </a:xfrm>
            <a:custGeom>
              <a:avLst/>
              <a:gdLst>
                <a:gd name="connsiteX0" fmla="*/ 0 w 253379"/>
                <a:gd name="connsiteY0" fmla="*/ 126938 h 253875"/>
                <a:gd name="connsiteX1" fmla="*/ 126690 w 253379"/>
                <a:gd name="connsiteY1" fmla="*/ 253876 h 253875"/>
                <a:gd name="connsiteX2" fmla="*/ 253380 w 253379"/>
                <a:gd name="connsiteY2" fmla="*/ 126938 h 253875"/>
                <a:gd name="connsiteX3" fmla="*/ 126690 w 253379"/>
                <a:gd name="connsiteY3" fmla="*/ 0 h 253875"/>
                <a:gd name="connsiteX4" fmla="*/ 0 w 253379"/>
                <a:gd name="connsiteY4" fmla="*/ 126938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0" y="126938"/>
                  </a:moveTo>
                  <a:cubicBezTo>
                    <a:pt x="0" y="196804"/>
                    <a:pt x="56909" y="253876"/>
                    <a:pt x="126690" y="253876"/>
                  </a:cubicBezTo>
                  <a:cubicBezTo>
                    <a:pt x="196471" y="253876"/>
                    <a:pt x="253380" y="196804"/>
                    <a:pt x="253380" y="126938"/>
                  </a:cubicBezTo>
                  <a:cubicBezTo>
                    <a:pt x="253380" y="57021"/>
                    <a:pt x="196471" y="0"/>
                    <a:pt x="126690" y="0"/>
                  </a:cubicBezTo>
                  <a:cubicBezTo>
                    <a:pt x="56909" y="0"/>
                    <a:pt x="0" y="57021"/>
                    <a:pt x="0" y="126938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40" name="Полилиния: фигура 73">
              <a:extLst>
                <a:ext uri="{FF2B5EF4-FFF2-40B4-BE49-F238E27FC236}">
                  <a16:creationId xmlns:a16="http://schemas.microsoft.com/office/drawing/2014/main" xmlns="" id="{C340BA8C-DF2A-AE70-AB07-97DDE7C7EAEE}"/>
                </a:ext>
              </a:extLst>
            </p:cNvPr>
            <p:cNvSpPr/>
            <p:nvPr/>
          </p:nvSpPr>
          <p:spPr>
            <a:xfrm>
              <a:off x="5083522" y="5637637"/>
              <a:ext cx="23629" cy="31899"/>
            </a:xfrm>
            <a:custGeom>
              <a:avLst/>
              <a:gdLst>
                <a:gd name="connsiteX0" fmla="*/ 126690 w 253379"/>
                <a:gd name="connsiteY0" fmla="*/ 253876 h 253875"/>
                <a:gd name="connsiteX1" fmla="*/ 253380 w 253379"/>
                <a:gd name="connsiteY1" fmla="*/ 126938 h 253875"/>
                <a:gd name="connsiteX2" fmla="*/ 126690 w 253379"/>
                <a:gd name="connsiteY2" fmla="*/ 0 h 253875"/>
                <a:gd name="connsiteX3" fmla="*/ 0 w 253379"/>
                <a:gd name="connsiteY3" fmla="*/ 126938 h 253875"/>
                <a:gd name="connsiteX4" fmla="*/ 126690 w 253379"/>
                <a:gd name="connsiteY4" fmla="*/ 253876 h 25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79" h="253875">
                  <a:moveTo>
                    <a:pt x="126690" y="253876"/>
                  </a:moveTo>
                  <a:cubicBezTo>
                    <a:pt x="196471" y="253876"/>
                    <a:pt x="253380" y="196853"/>
                    <a:pt x="253380" y="126938"/>
                  </a:cubicBezTo>
                  <a:cubicBezTo>
                    <a:pt x="253380" y="57023"/>
                    <a:pt x="196471" y="0"/>
                    <a:pt x="126690" y="0"/>
                  </a:cubicBezTo>
                  <a:cubicBezTo>
                    <a:pt x="56909" y="0"/>
                    <a:pt x="0" y="57023"/>
                    <a:pt x="0" y="126938"/>
                  </a:cubicBezTo>
                  <a:cubicBezTo>
                    <a:pt x="0" y="196853"/>
                    <a:pt x="56909" y="253876"/>
                    <a:pt x="126690" y="253876"/>
                  </a:cubicBezTo>
                  <a:close/>
                </a:path>
              </a:pathLst>
            </a:custGeom>
            <a:solidFill>
              <a:srgbClr val="FFC42F"/>
            </a:solidFill>
            <a:ln w="126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41" name="Группа 40">
              <a:extLst>
                <a:ext uri="{FF2B5EF4-FFF2-40B4-BE49-F238E27FC236}">
                  <a16:creationId xmlns:a16="http://schemas.microsoft.com/office/drawing/2014/main" xmlns="" id="{C1E06A5C-6486-9606-ECFC-5AE92FF06F46}"/>
                </a:ext>
              </a:extLst>
            </p:cNvPr>
            <p:cNvGrpSpPr/>
            <p:nvPr/>
          </p:nvGrpSpPr>
          <p:grpSpPr>
            <a:xfrm>
              <a:off x="4926476" y="5633131"/>
              <a:ext cx="565828" cy="422689"/>
              <a:chOff x="-1275890" y="2604924"/>
              <a:chExt cx="532724" cy="397959"/>
            </a:xfrm>
            <a:solidFill>
              <a:schemeClr val="bg2"/>
            </a:solidFill>
          </p:grpSpPr>
          <p:sp>
            <p:nvSpPr>
              <p:cNvPr id="42" name="Полилиния: фигура 75">
                <a:extLst>
                  <a:ext uri="{FF2B5EF4-FFF2-40B4-BE49-F238E27FC236}">
                    <a16:creationId xmlns:a16="http://schemas.microsoft.com/office/drawing/2014/main" xmlns="" id="{FB6D081D-E832-1145-4D51-237EE9BADBB2}"/>
                  </a:ext>
                </a:extLst>
              </p:cNvPr>
              <p:cNvSpPr/>
              <p:nvPr/>
            </p:nvSpPr>
            <p:spPr>
              <a:xfrm>
                <a:off x="-1275890" y="2604924"/>
                <a:ext cx="532724" cy="397959"/>
              </a:xfrm>
              <a:custGeom>
                <a:avLst/>
                <a:gdLst>
                  <a:gd name="connsiteX0" fmla="*/ 3945788 w 3973684"/>
                  <a:gd name="connsiteY0" fmla="*/ 458943 h 2968447"/>
                  <a:gd name="connsiteX1" fmla="*/ 3514735 w 3973684"/>
                  <a:gd name="connsiteY1" fmla="*/ 27889 h 2968447"/>
                  <a:gd name="connsiteX2" fmla="*/ 3380023 w 3973684"/>
                  <a:gd name="connsiteY2" fmla="*/ 27889 h 2968447"/>
                  <a:gd name="connsiteX3" fmla="*/ 1531525 w 3973684"/>
                  <a:gd name="connsiteY3" fmla="*/ 1876387 h 2968447"/>
                  <a:gd name="connsiteX4" fmla="*/ 593655 w 3973684"/>
                  <a:gd name="connsiteY4" fmla="*/ 938517 h 2968447"/>
                  <a:gd name="connsiteX5" fmla="*/ 458943 w 3973684"/>
                  <a:gd name="connsiteY5" fmla="*/ 938517 h 2968447"/>
                  <a:gd name="connsiteX6" fmla="*/ 27899 w 3973684"/>
                  <a:gd name="connsiteY6" fmla="*/ 1369571 h 2968447"/>
                  <a:gd name="connsiteX7" fmla="*/ 0 w 3973684"/>
                  <a:gd name="connsiteY7" fmla="*/ 1436923 h 2968447"/>
                  <a:gd name="connsiteX8" fmla="*/ 27899 w 3973684"/>
                  <a:gd name="connsiteY8" fmla="*/ 1504274 h 2968447"/>
                  <a:gd name="connsiteX9" fmla="*/ 1464173 w 3973684"/>
                  <a:gd name="connsiteY9" fmla="*/ 2940549 h 2968447"/>
                  <a:gd name="connsiteX10" fmla="*/ 1531525 w 3973684"/>
                  <a:gd name="connsiteY10" fmla="*/ 2968447 h 2968447"/>
                  <a:gd name="connsiteX11" fmla="*/ 1598876 w 3973684"/>
                  <a:gd name="connsiteY11" fmla="*/ 2940549 h 2968447"/>
                  <a:gd name="connsiteX12" fmla="*/ 2475500 w 3973684"/>
                  <a:gd name="connsiteY12" fmla="*/ 2063925 h 2968447"/>
                  <a:gd name="connsiteX13" fmla="*/ 2475500 w 3973684"/>
                  <a:gd name="connsiteY13" fmla="*/ 1929213 h 2968447"/>
                  <a:gd name="connsiteX14" fmla="*/ 2340788 w 3973684"/>
                  <a:gd name="connsiteY14" fmla="*/ 1929213 h 2968447"/>
                  <a:gd name="connsiteX15" fmla="*/ 1531525 w 3973684"/>
                  <a:gd name="connsiteY15" fmla="*/ 2738495 h 2968447"/>
                  <a:gd name="connsiteX16" fmla="*/ 229962 w 3973684"/>
                  <a:gd name="connsiteY16" fmla="*/ 1436932 h 2968447"/>
                  <a:gd name="connsiteX17" fmla="*/ 526304 w 3973684"/>
                  <a:gd name="connsiteY17" fmla="*/ 1140581 h 2968447"/>
                  <a:gd name="connsiteX18" fmla="*/ 1464173 w 3973684"/>
                  <a:gd name="connsiteY18" fmla="*/ 2078450 h 2968447"/>
                  <a:gd name="connsiteX19" fmla="*/ 1598886 w 3973684"/>
                  <a:gd name="connsiteY19" fmla="*/ 2078450 h 2968447"/>
                  <a:gd name="connsiteX20" fmla="*/ 3447383 w 3973684"/>
                  <a:gd name="connsiteY20" fmla="*/ 229943 h 2968447"/>
                  <a:gd name="connsiteX21" fmla="*/ 3743725 w 3973684"/>
                  <a:gd name="connsiteY21" fmla="*/ 526294 h 2968447"/>
                  <a:gd name="connsiteX22" fmla="*/ 2836097 w 3973684"/>
                  <a:gd name="connsiteY22" fmla="*/ 1433922 h 2968447"/>
                  <a:gd name="connsiteX23" fmla="*/ 2836097 w 3973684"/>
                  <a:gd name="connsiteY23" fmla="*/ 1568634 h 2968447"/>
                  <a:gd name="connsiteX24" fmla="*/ 2970809 w 3973684"/>
                  <a:gd name="connsiteY24" fmla="*/ 1568634 h 2968447"/>
                  <a:gd name="connsiteX25" fmla="*/ 3945788 w 3973684"/>
                  <a:gd name="connsiteY25" fmla="*/ 593655 h 2968447"/>
                  <a:gd name="connsiteX26" fmla="*/ 3945788 w 3973684"/>
                  <a:gd name="connsiteY26" fmla="*/ 458943 h 2968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3973684" h="2968447">
                    <a:moveTo>
                      <a:pt x="3945788" y="458943"/>
                    </a:moveTo>
                    <a:lnTo>
                      <a:pt x="3514735" y="27889"/>
                    </a:lnTo>
                    <a:cubicBezTo>
                      <a:pt x="3477530" y="-9296"/>
                      <a:pt x="3417237" y="-9296"/>
                      <a:pt x="3380023" y="27889"/>
                    </a:cubicBezTo>
                    <a:lnTo>
                      <a:pt x="1531525" y="1876387"/>
                    </a:lnTo>
                    <a:lnTo>
                      <a:pt x="593655" y="938517"/>
                    </a:lnTo>
                    <a:cubicBezTo>
                      <a:pt x="556451" y="901322"/>
                      <a:pt x="496157" y="901322"/>
                      <a:pt x="458943" y="938517"/>
                    </a:cubicBezTo>
                    <a:lnTo>
                      <a:pt x="27899" y="1369571"/>
                    </a:lnTo>
                    <a:cubicBezTo>
                      <a:pt x="10039" y="1387431"/>
                      <a:pt x="0" y="1411662"/>
                      <a:pt x="0" y="1436923"/>
                    </a:cubicBezTo>
                    <a:cubicBezTo>
                      <a:pt x="0" y="1462183"/>
                      <a:pt x="10039" y="1486414"/>
                      <a:pt x="27899" y="1504274"/>
                    </a:cubicBezTo>
                    <a:lnTo>
                      <a:pt x="1464173" y="2940549"/>
                    </a:lnTo>
                    <a:cubicBezTo>
                      <a:pt x="1482776" y="2959141"/>
                      <a:pt x="1507150" y="2968447"/>
                      <a:pt x="1531525" y="2968447"/>
                    </a:cubicBezTo>
                    <a:cubicBezTo>
                      <a:pt x="1555899" y="2968447"/>
                      <a:pt x="1580274" y="2959141"/>
                      <a:pt x="1598876" y="2940549"/>
                    </a:cubicBezTo>
                    <a:lnTo>
                      <a:pt x="2475500" y="2063925"/>
                    </a:lnTo>
                    <a:cubicBezTo>
                      <a:pt x="2512695" y="2026730"/>
                      <a:pt x="2512695" y="1966417"/>
                      <a:pt x="2475500" y="1929213"/>
                    </a:cubicBezTo>
                    <a:cubicBezTo>
                      <a:pt x="2438295" y="1892027"/>
                      <a:pt x="2378002" y="1892027"/>
                      <a:pt x="2340788" y="1929213"/>
                    </a:cubicBezTo>
                    <a:lnTo>
                      <a:pt x="1531525" y="2738495"/>
                    </a:lnTo>
                    <a:lnTo>
                      <a:pt x="229962" y="1436932"/>
                    </a:lnTo>
                    <a:lnTo>
                      <a:pt x="526304" y="1140581"/>
                    </a:lnTo>
                    <a:lnTo>
                      <a:pt x="1464173" y="2078450"/>
                    </a:lnTo>
                    <a:cubicBezTo>
                      <a:pt x="1501378" y="2115636"/>
                      <a:pt x="1561671" y="2115636"/>
                      <a:pt x="1598886" y="2078450"/>
                    </a:cubicBezTo>
                    <a:lnTo>
                      <a:pt x="3447383" y="229943"/>
                    </a:lnTo>
                    <a:lnTo>
                      <a:pt x="3743725" y="526294"/>
                    </a:lnTo>
                    <a:lnTo>
                      <a:pt x="2836097" y="1433922"/>
                    </a:lnTo>
                    <a:cubicBezTo>
                      <a:pt x="2798902" y="1471117"/>
                      <a:pt x="2798902" y="1531430"/>
                      <a:pt x="2836097" y="1568634"/>
                    </a:cubicBezTo>
                    <a:cubicBezTo>
                      <a:pt x="2873302" y="1605829"/>
                      <a:pt x="2933595" y="1605829"/>
                      <a:pt x="2970809" y="1568634"/>
                    </a:cubicBezTo>
                    <a:lnTo>
                      <a:pt x="3945788" y="593655"/>
                    </a:lnTo>
                    <a:cubicBezTo>
                      <a:pt x="3982983" y="556460"/>
                      <a:pt x="3982983" y="496148"/>
                      <a:pt x="3945788" y="45894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  <p:sp>
            <p:nvSpPr>
              <p:cNvPr id="43" name="Полилиния: фигура 76">
                <a:extLst>
                  <a:ext uri="{FF2B5EF4-FFF2-40B4-BE49-F238E27FC236}">
                    <a16:creationId xmlns:a16="http://schemas.microsoft.com/office/drawing/2014/main" xmlns="" id="{0A098CC8-2A58-3DBF-24CF-F6005504015A}"/>
                  </a:ext>
                </a:extLst>
              </p:cNvPr>
              <p:cNvSpPr/>
              <p:nvPr/>
            </p:nvSpPr>
            <p:spPr>
              <a:xfrm>
                <a:off x="-930786" y="2824785"/>
                <a:ext cx="25539" cy="25539"/>
              </a:xfrm>
              <a:custGeom>
                <a:avLst/>
                <a:gdLst>
                  <a:gd name="connsiteX0" fmla="*/ 162687 w 190500"/>
                  <a:gd name="connsiteY0" fmla="*/ 27908 h 190500"/>
                  <a:gd name="connsiteX1" fmla="*/ 95250 w 190500"/>
                  <a:gd name="connsiteY1" fmla="*/ 0 h 190500"/>
                  <a:gd name="connsiteX2" fmla="*/ 27908 w 190500"/>
                  <a:gd name="connsiteY2" fmla="*/ 27908 h 190500"/>
                  <a:gd name="connsiteX3" fmla="*/ 0 w 190500"/>
                  <a:gd name="connsiteY3" fmla="*/ 95250 h 190500"/>
                  <a:gd name="connsiteX4" fmla="*/ 27908 w 190500"/>
                  <a:gd name="connsiteY4" fmla="*/ 162592 h 190500"/>
                  <a:gd name="connsiteX5" fmla="*/ 95250 w 190500"/>
                  <a:gd name="connsiteY5" fmla="*/ 190500 h 190500"/>
                  <a:gd name="connsiteX6" fmla="*/ 162687 w 190500"/>
                  <a:gd name="connsiteY6" fmla="*/ 162592 h 190500"/>
                  <a:gd name="connsiteX7" fmla="*/ 190500 w 190500"/>
                  <a:gd name="connsiteY7" fmla="*/ 95250 h 190500"/>
                  <a:gd name="connsiteX8" fmla="*/ 162687 w 190500"/>
                  <a:gd name="connsiteY8" fmla="*/ 27908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0500" h="190500">
                    <a:moveTo>
                      <a:pt x="162687" y="27908"/>
                    </a:moveTo>
                    <a:cubicBezTo>
                      <a:pt x="144875" y="10192"/>
                      <a:pt x="120396" y="0"/>
                      <a:pt x="95250" y="0"/>
                    </a:cubicBezTo>
                    <a:cubicBezTo>
                      <a:pt x="70199" y="0"/>
                      <a:pt x="45625" y="10192"/>
                      <a:pt x="27908" y="27908"/>
                    </a:cubicBezTo>
                    <a:cubicBezTo>
                      <a:pt x="10201" y="45625"/>
                      <a:pt x="0" y="70199"/>
                      <a:pt x="0" y="95250"/>
                    </a:cubicBezTo>
                    <a:cubicBezTo>
                      <a:pt x="0" y="120301"/>
                      <a:pt x="10192" y="144875"/>
                      <a:pt x="27908" y="162592"/>
                    </a:cubicBezTo>
                    <a:cubicBezTo>
                      <a:pt x="45625" y="180308"/>
                      <a:pt x="70199" y="190500"/>
                      <a:pt x="95250" y="190500"/>
                    </a:cubicBezTo>
                    <a:cubicBezTo>
                      <a:pt x="120301" y="190500"/>
                      <a:pt x="144875" y="180308"/>
                      <a:pt x="162687" y="162592"/>
                    </a:cubicBezTo>
                    <a:cubicBezTo>
                      <a:pt x="180394" y="144875"/>
                      <a:pt x="190500" y="120301"/>
                      <a:pt x="190500" y="95250"/>
                    </a:cubicBezTo>
                    <a:cubicBezTo>
                      <a:pt x="190500" y="70104"/>
                      <a:pt x="180394" y="45625"/>
                      <a:pt x="162687" y="2790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>
                  <a:solidFill>
                    <a:srgbClr val="FFC844"/>
                  </a:solidFill>
                </a:endParaRPr>
              </a:p>
            </p:txBody>
          </p:sp>
        </p:grpSp>
      </p:grpSp>
      <p:sp>
        <p:nvSpPr>
          <p:cNvPr id="44" name="Полилиния: фигура 78">
            <a:extLst>
              <a:ext uri="{FF2B5EF4-FFF2-40B4-BE49-F238E27FC236}">
                <a16:creationId xmlns:a16="http://schemas.microsoft.com/office/drawing/2014/main" xmlns="" id="{258AE33A-0786-DE9A-9CEE-AF6CF5557F34}"/>
              </a:ext>
            </a:extLst>
          </p:cNvPr>
          <p:cNvSpPr/>
          <p:nvPr/>
        </p:nvSpPr>
        <p:spPr>
          <a:xfrm>
            <a:off x="4895850" y="-304800"/>
            <a:ext cx="7125681" cy="7658100"/>
          </a:xfrm>
          <a:custGeom>
            <a:avLst/>
            <a:gdLst>
              <a:gd name="connsiteX0" fmla="*/ 0 w 7125681"/>
              <a:gd name="connsiteY0" fmla="*/ 0 h 7658100"/>
              <a:gd name="connsiteX1" fmla="*/ 1828800 w 7125681"/>
              <a:gd name="connsiteY1" fmla="*/ 571500 h 7658100"/>
              <a:gd name="connsiteX2" fmla="*/ 4552950 w 7125681"/>
              <a:gd name="connsiteY2" fmla="*/ 495300 h 7658100"/>
              <a:gd name="connsiteX3" fmla="*/ 6591300 w 7125681"/>
              <a:gd name="connsiteY3" fmla="*/ 914400 h 7658100"/>
              <a:gd name="connsiteX4" fmla="*/ 6686550 w 7125681"/>
              <a:gd name="connsiteY4" fmla="*/ 3086100 h 7658100"/>
              <a:gd name="connsiteX5" fmla="*/ 7124700 w 7125681"/>
              <a:gd name="connsiteY5" fmla="*/ 5105400 h 7658100"/>
              <a:gd name="connsiteX6" fmla="*/ 6781800 w 7125681"/>
              <a:gd name="connsiteY6" fmla="*/ 7658100 h 765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25681" h="7658100">
                <a:moveTo>
                  <a:pt x="0" y="0"/>
                </a:moveTo>
                <a:cubicBezTo>
                  <a:pt x="534987" y="244475"/>
                  <a:pt x="1069975" y="488950"/>
                  <a:pt x="1828800" y="571500"/>
                </a:cubicBezTo>
                <a:cubicBezTo>
                  <a:pt x="2587625" y="654050"/>
                  <a:pt x="3759200" y="438150"/>
                  <a:pt x="4552950" y="495300"/>
                </a:cubicBezTo>
                <a:cubicBezTo>
                  <a:pt x="5346700" y="552450"/>
                  <a:pt x="6235700" y="482600"/>
                  <a:pt x="6591300" y="914400"/>
                </a:cubicBezTo>
                <a:cubicBezTo>
                  <a:pt x="6946900" y="1346200"/>
                  <a:pt x="6597650" y="2387600"/>
                  <a:pt x="6686550" y="3086100"/>
                </a:cubicBezTo>
                <a:cubicBezTo>
                  <a:pt x="6775450" y="3784600"/>
                  <a:pt x="7108825" y="4343400"/>
                  <a:pt x="7124700" y="5105400"/>
                </a:cubicBezTo>
                <a:cubicBezTo>
                  <a:pt x="7140575" y="5867400"/>
                  <a:pt x="6961187" y="6762750"/>
                  <a:pt x="6781800" y="765810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Полилиния: фигура 80">
            <a:extLst>
              <a:ext uri="{FF2B5EF4-FFF2-40B4-BE49-F238E27FC236}">
                <a16:creationId xmlns:a16="http://schemas.microsoft.com/office/drawing/2014/main" xmlns="" id="{7F274833-92DB-D515-52D4-0094358CAEED}"/>
              </a:ext>
            </a:extLst>
          </p:cNvPr>
          <p:cNvSpPr/>
          <p:nvPr/>
        </p:nvSpPr>
        <p:spPr>
          <a:xfrm>
            <a:off x="6859293" y="-421021"/>
            <a:ext cx="5123157" cy="7831471"/>
          </a:xfrm>
          <a:custGeom>
            <a:avLst/>
            <a:gdLst>
              <a:gd name="connsiteX0" fmla="*/ 132057 w 5123157"/>
              <a:gd name="connsiteY0" fmla="*/ 59071 h 7831471"/>
              <a:gd name="connsiteX1" fmla="*/ 208257 w 5123157"/>
              <a:gd name="connsiteY1" fmla="*/ 40021 h 7831471"/>
              <a:gd name="connsiteX2" fmla="*/ 2094207 w 5123157"/>
              <a:gd name="connsiteY2" fmla="*/ 516271 h 7831471"/>
              <a:gd name="connsiteX3" fmla="*/ 3980157 w 5123157"/>
              <a:gd name="connsiteY3" fmla="*/ 859171 h 7831471"/>
              <a:gd name="connsiteX4" fmla="*/ 4932657 w 5123157"/>
              <a:gd name="connsiteY4" fmla="*/ 1011571 h 7831471"/>
              <a:gd name="connsiteX5" fmla="*/ 4856457 w 5123157"/>
              <a:gd name="connsiteY5" fmla="*/ 2573671 h 7831471"/>
              <a:gd name="connsiteX6" fmla="*/ 4665957 w 5123157"/>
              <a:gd name="connsiteY6" fmla="*/ 4192921 h 7831471"/>
              <a:gd name="connsiteX7" fmla="*/ 5046957 w 5123157"/>
              <a:gd name="connsiteY7" fmla="*/ 5812171 h 7831471"/>
              <a:gd name="connsiteX8" fmla="*/ 5123157 w 5123157"/>
              <a:gd name="connsiteY8" fmla="*/ 7831471 h 7831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23157" h="7831471">
                <a:moveTo>
                  <a:pt x="132057" y="59071"/>
                </a:moveTo>
                <a:cubicBezTo>
                  <a:pt x="6644" y="11446"/>
                  <a:pt x="-118768" y="-36179"/>
                  <a:pt x="208257" y="40021"/>
                </a:cubicBezTo>
                <a:cubicBezTo>
                  <a:pt x="535282" y="116221"/>
                  <a:pt x="1465557" y="379746"/>
                  <a:pt x="2094207" y="516271"/>
                </a:cubicBezTo>
                <a:cubicBezTo>
                  <a:pt x="2722857" y="652796"/>
                  <a:pt x="3507082" y="776621"/>
                  <a:pt x="3980157" y="859171"/>
                </a:cubicBezTo>
                <a:cubicBezTo>
                  <a:pt x="4453232" y="941721"/>
                  <a:pt x="4786607" y="725821"/>
                  <a:pt x="4932657" y="1011571"/>
                </a:cubicBezTo>
                <a:cubicBezTo>
                  <a:pt x="5078707" y="1297321"/>
                  <a:pt x="4900907" y="2043446"/>
                  <a:pt x="4856457" y="2573671"/>
                </a:cubicBezTo>
                <a:cubicBezTo>
                  <a:pt x="4812007" y="3103896"/>
                  <a:pt x="4634207" y="3653171"/>
                  <a:pt x="4665957" y="4192921"/>
                </a:cubicBezTo>
                <a:cubicBezTo>
                  <a:pt x="4697707" y="4732671"/>
                  <a:pt x="4970757" y="5205746"/>
                  <a:pt x="5046957" y="5812171"/>
                </a:cubicBezTo>
                <a:cubicBezTo>
                  <a:pt x="5123157" y="6418596"/>
                  <a:pt x="5123157" y="7125033"/>
                  <a:pt x="5123157" y="7831471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xmlns="" id="{5612A58A-148B-0EE0-A699-28BC4770541B}"/>
              </a:ext>
            </a:extLst>
          </p:cNvPr>
          <p:cNvSpPr/>
          <p:nvPr/>
        </p:nvSpPr>
        <p:spPr>
          <a:xfrm flipV="1">
            <a:off x="357150" y="1131364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Овал 46">
            <a:extLst>
              <a:ext uri="{FF2B5EF4-FFF2-40B4-BE49-F238E27FC236}">
                <a16:creationId xmlns:a16="http://schemas.microsoft.com/office/drawing/2014/main" xmlns="" id="{F1AB5195-8F96-6C88-021C-4BACBF05BB95}"/>
              </a:ext>
            </a:extLst>
          </p:cNvPr>
          <p:cNvSpPr/>
          <p:nvPr/>
        </p:nvSpPr>
        <p:spPr>
          <a:xfrm flipV="1">
            <a:off x="11231842" y="145726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Овал 47">
            <a:extLst>
              <a:ext uri="{FF2B5EF4-FFF2-40B4-BE49-F238E27FC236}">
                <a16:creationId xmlns:a16="http://schemas.microsoft.com/office/drawing/2014/main" xmlns="" id="{0D6864D0-4D2D-00B4-0C8C-A3995320D51E}"/>
              </a:ext>
            </a:extLst>
          </p:cNvPr>
          <p:cNvSpPr/>
          <p:nvPr/>
        </p:nvSpPr>
        <p:spPr>
          <a:xfrm flipV="1">
            <a:off x="11545652" y="5609882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xmlns="" id="{331869E9-BD1B-ED9A-CCEB-AE4DEE186237}"/>
              </a:ext>
            </a:extLst>
          </p:cNvPr>
          <p:cNvSpPr/>
          <p:nvPr/>
        </p:nvSpPr>
        <p:spPr>
          <a:xfrm flipV="1">
            <a:off x="7347185" y="499033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Овал 49">
            <a:extLst>
              <a:ext uri="{FF2B5EF4-FFF2-40B4-BE49-F238E27FC236}">
                <a16:creationId xmlns:a16="http://schemas.microsoft.com/office/drawing/2014/main" xmlns="" id="{560E4460-7988-F5F8-C09D-648A66DE6F8E}"/>
              </a:ext>
            </a:extLst>
          </p:cNvPr>
          <p:cNvSpPr/>
          <p:nvPr/>
        </p:nvSpPr>
        <p:spPr>
          <a:xfrm flipV="1">
            <a:off x="11624748" y="618569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Овал 50">
            <a:extLst>
              <a:ext uri="{FF2B5EF4-FFF2-40B4-BE49-F238E27FC236}">
                <a16:creationId xmlns:a16="http://schemas.microsoft.com/office/drawing/2014/main" xmlns="" id="{2CB0DF2F-2E9B-CDA9-6273-229688A694C8}"/>
              </a:ext>
            </a:extLst>
          </p:cNvPr>
          <p:cNvSpPr/>
          <p:nvPr/>
        </p:nvSpPr>
        <p:spPr>
          <a:xfrm flipV="1">
            <a:off x="11137217" y="2539125"/>
            <a:ext cx="158190" cy="158190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xmlns="" id="{A68E1838-9F69-2C98-7184-7206AE8CC868}"/>
              </a:ext>
            </a:extLst>
          </p:cNvPr>
          <p:cNvSpPr/>
          <p:nvPr/>
        </p:nvSpPr>
        <p:spPr>
          <a:xfrm flipV="1">
            <a:off x="4240763" y="6504647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Овал 52">
            <a:extLst>
              <a:ext uri="{FF2B5EF4-FFF2-40B4-BE49-F238E27FC236}">
                <a16:creationId xmlns:a16="http://schemas.microsoft.com/office/drawing/2014/main" xmlns="" id="{01DB330F-1EB4-B629-F4CD-827BA9598246}"/>
              </a:ext>
            </a:extLst>
          </p:cNvPr>
          <p:cNvSpPr/>
          <p:nvPr/>
        </p:nvSpPr>
        <p:spPr>
          <a:xfrm rot="7560883" flipV="1">
            <a:off x="11276347" y="6117463"/>
            <a:ext cx="224715" cy="224715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xmlns="" id="{91573296-5BC0-E3CE-63F1-1CFD5277A229}"/>
              </a:ext>
            </a:extLst>
          </p:cNvPr>
          <p:cNvSpPr/>
          <p:nvPr/>
        </p:nvSpPr>
        <p:spPr>
          <a:xfrm rot="7560883" flipV="1">
            <a:off x="10299132" y="553523"/>
            <a:ext cx="224715" cy="22471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xmlns="" id="{BF9FD13F-4052-279B-A1EF-8850AB3070A8}"/>
              </a:ext>
            </a:extLst>
          </p:cNvPr>
          <p:cNvSpPr/>
          <p:nvPr/>
        </p:nvSpPr>
        <p:spPr>
          <a:xfrm rot="7560883" flipV="1">
            <a:off x="3466776" y="1913696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xmlns="" id="{30E92448-B382-E48A-EAA3-D5B9AB91FCAA}"/>
              </a:ext>
            </a:extLst>
          </p:cNvPr>
          <p:cNvSpPr/>
          <p:nvPr/>
        </p:nvSpPr>
        <p:spPr>
          <a:xfrm flipV="1">
            <a:off x="7639948" y="6599272"/>
            <a:ext cx="101564" cy="101564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xmlns="" id="{B4BEA19D-9382-0F92-47B9-08C4D3FF7ABD}"/>
              </a:ext>
            </a:extLst>
          </p:cNvPr>
          <p:cNvSpPr/>
          <p:nvPr/>
        </p:nvSpPr>
        <p:spPr>
          <a:xfrm flipV="1">
            <a:off x="4248199" y="5894126"/>
            <a:ext cx="158192" cy="158192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олилиния: фигура 122">
            <a:extLst>
              <a:ext uri="{FF2B5EF4-FFF2-40B4-BE49-F238E27FC236}">
                <a16:creationId xmlns:a16="http://schemas.microsoft.com/office/drawing/2014/main" xmlns="" id="{7B3EE1C3-6A17-42B3-7321-4D5CAB86DDC3}"/>
              </a:ext>
            </a:extLst>
          </p:cNvPr>
          <p:cNvSpPr/>
          <p:nvPr/>
        </p:nvSpPr>
        <p:spPr>
          <a:xfrm>
            <a:off x="-604541" y="1181973"/>
            <a:ext cx="2533650" cy="628734"/>
          </a:xfrm>
          <a:custGeom>
            <a:avLst/>
            <a:gdLst>
              <a:gd name="connsiteX0" fmla="*/ 0 w 2533650"/>
              <a:gd name="connsiteY0" fmla="*/ 0 h 628734"/>
              <a:gd name="connsiteX1" fmla="*/ 819150 w 2533650"/>
              <a:gd name="connsiteY1" fmla="*/ 438150 h 628734"/>
              <a:gd name="connsiteX2" fmla="*/ 1714500 w 2533650"/>
              <a:gd name="connsiteY2" fmla="*/ 628650 h 628734"/>
              <a:gd name="connsiteX3" fmla="*/ 2533650 w 2533650"/>
              <a:gd name="connsiteY3" fmla="*/ 457200 h 628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3650" h="628734">
                <a:moveTo>
                  <a:pt x="0" y="0"/>
                </a:moveTo>
                <a:cubicBezTo>
                  <a:pt x="266700" y="166687"/>
                  <a:pt x="533400" y="333375"/>
                  <a:pt x="819150" y="438150"/>
                </a:cubicBezTo>
                <a:cubicBezTo>
                  <a:pt x="1104900" y="542925"/>
                  <a:pt x="1428750" y="625475"/>
                  <a:pt x="1714500" y="628650"/>
                </a:cubicBezTo>
                <a:cubicBezTo>
                  <a:pt x="2000250" y="631825"/>
                  <a:pt x="2266950" y="544512"/>
                  <a:pt x="2533650" y="45720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Text 4">
            <a:extLst>
              <a:ext uri="{FF2B5EF4-FFF2-40B4-BE49-F238E27FC236}">
                <a16:creationId xmlns:a16="http://schemas.microsoft.com/office/drawing/2014/main" xmlns="" id="{6C167FC3-0925-80A0-EDAF-C7A3F6DB77DB}"/>
              </a:ext>
            </a:extLst>
          </p:cNvPr>
          <p:cNvSpPr txBox="1">
            <a:spLocks/>
          </p:cNvSpPr>
          <p:nvPr/>
        </p:nvSpPr>
        <p:spPr>
          <a:xfrm>
            <a:off x="8284682" y="4840990"/>
            <a:ext cx="3340065" cy="1054505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- есть сложности в распространении и установке приложения;</a:t>
            </a:r>
            <a:endParaRPr lang="en" dirty="0"/>
          </a:p>
        </p:txBody>
      </p:sp>
      <p:sp>
        <p:nvSpPr>
          <p:cNvPr id="66" name="Text 3">
            <a:extLst>
              <a:ext uri="{FF2B5EF4-FFF2-40B4-BE49-F238E27FC236}">
                <a16:creationId xmlns:a16="http://schemas.microsoft.com/office/drawing/2014/main" xmlns="" id="{52F9E86A-D19E-20E7-5C16-ADDAB869CEEA}"/>
              </a:ext>
            </a:extLst>
          </p:cNvPr>
          <p:cNvSpPr txBox="1">
            <a:spLocks/>
          </p:cNvSpPr>
          <p:nvPr/>
        </p:nvSpPr>
        <p:spPr>
          <a:xfrm>
            <a:off x="4576245" y="4863999"/>
            <a:ext cx="3406201" cy="1054505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+отлично подходит для демо и </a:t>
            </a:r>
            <a:r>
              <a:rPr lang="ru-RU" dirty="0" err="1"/>
              <a:t>PoC</a:t>
            </a:r>
            <a:r>
              <a:rPr lang="ru-RU" dirty="0"/>
              <a:t> (проверки практической реализуемости) приложений;</a:t>
            </a:r>
            <a:endParaRPr lang="en-US" dirty="0"/>
          </a:p>
          <a:p>
            <a:r>
              <a:rPr lang="ru-RU" dirty="0"/>
              <a:t>НО</a:t>
            </a:r>
            <a:r>
              <a:rPr lang="en-US" dirty="0"/>
              <a:t>:</a:t>
            </a:r>
          </a:p>
          <a:p>
            <a:r>
              <a:rPr lang="ru-RU" dirty="0"/>
              <a:t>- увеличивает размер приложения на 20–25 MB;</a:t>
            </a:r>
          </a:p>
          <a:p>
            <a:r>
              <a:rPr lang="ru-RU" dirty="0"/>
              <a:t>- не рекомендован для долгосрочных проектов;</a:t>
            </a:r>
            <a:endParaRPr lang="en" dirty="0"/>
          </a:p>
        </p:txBody>
      </p:sp>
      <p:sp>
        <p:nvSpPr>
          <p:cNvPr id="67" name="Text 2">
            <a:extLst>
              <a:ext uri="{FF2B5EF4-FFF2-40B4-BE49-F238E27FC236}">
                <a16:creationId xmlns:a16="http://schemas.microsoft.com/office/drawing/2014/main" xmlns="" id="{6D6E2582-453D-77BC-F413-AA57E8FDA4AC}"/>
              </a:ext>
            </a:extLst>
          </p:cNvPr>
          <p:cNvSpPr txBox="1">
            <a:spLocks/>
          </p:cNvSpPr>
          <p:nvPr/>
        </p:nvSpPr>
        <p:spPr>
          <a:xfrm>
            <a:off x="8298756" y="2558798"/>
            <a:ext cx="3223265" cy="1675235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При </a:t>
            </a:r>
            <a:r>
              <a:rPr lang="en-US" dirty="0"/>
              <a:t>Native CLI:</a:t>
            </a:r>
          </a:p>
          <a:p>
            <a:r>
              <a:rPr lang="ru-RU" dirty="0"/>
              <a:t>+легко добавляет нативный код </a:t>
            </a:r>
            <a:r>
              <a:rPr lang="ru-RU" dirty="0" err="1"/>
              <a:t>Android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iOS</a:t>
            </a:r>
            <a:r>
              <a:rPr lang="ru-RU" dirty="0"/>
              <a:t>;</a:t>
            </a:r>
            <a:endParaRPr lang="en-US" dirty="0"/>
          </a:p>
          <a:p>
            <a:r>
              <a:rPr lang="ru-RU" dirty="0"/>
              <a:t>НО</a:t>
            </a:r>
            <a:r>
              <a:rPr lang="en-US" dirty="0"/>
              <a:t>: </a:t>
            </a:r>
          </a:p>
          <a:p>
            <a:r>
              <a:rPr lang="ru-RU" dirty="0"/>
              <a:t>- предназначен только для широко масштабируемых приложений;</a:t>
            </a:r>
            <a:endParaRPr lang="en" dirty="0"/>
          </a:p>
        </p:txBody>
      </p:sp>
      <p:sp>
        <p:nvSpPr>
          <p:cNvPr id="68" name="Text">
            <a:extLst>
              <a:ext uri="{FF2B5EF4-FFF2-40B4-BE49-F238E27FC236}">
                <a16:creationId xmlns:a16="http://schemas.microsoft.com/office/drawing/2014/main" xmlns="" id="{47959A7F-33C1-14B8-4EE8-C26F86AEEC35}"/>
              </a:ext>
            </a:extLst>
          </p:cNvPr>
          <p:cNvSpPr txBox="1">
            <a:spLocks/>
          </p:cNvSpPr>
          <p:nvPr/>
        </p:nvSpPr>
        <p:spPr>
          <a:xfrm>
            <a:off x="4576246" y="2544606"/>
            <a:ext cx="3734060" cy="1054505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+позволяет быстро приступить к написанию первого экрана;</a:t>
            </a:r>
          </a:p>
          <a:p>
            <a:r>
              <a:rPr lang="ru-RU" dirty="0"/>
              <a:t>+обеспечивает быструю дистрибуцию, а также установку приложения;</a:t>
            </a:r>
            <a:endParaRPr lang="en" dirty="0"/>
          </a:p>
        </p:txBody>
      </p:sp>
      <p:sp>
        <p:nvSpPr>
          <p:cNvPr id="69" name="Title">
            <a:extLst>
              <a:ext uri="{FF2B5EF4-FFF2-40B4-BE49-F238E27FC236}">
                <a16:creationId xmlns:a16="http://schemas.microsoft.com/office/drawing/2014/main" xmlns="" id="{F1E69582-8F02-8460-266B-552AB6CD2A33}"/>
              </a:ext>
            </a:extLst>
          </p:cNvPr>
          <p:cNvSpPr txBox="1">
            <a:spLocks/>
          </p:cNvSpPr>
          <p:nvPr/>
        </p:nvSpPr>
        <p:spPr>
          <a:xfrm>
            <a:off x="603867" y="460543"/>
            <a:ext cx="9225998" cy="1041400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Базовый фреймворк </a:t>
            </a:r>
            <a:r>
              <a:rPr lang="en-US" dirty="0"/>
              <a:t>React Native</a:t>
            </a:r>
            <a:endParaRPr lang="en" dirty="0"/>
          </a:p>
        </p:txBody>
      </p:sp>
      <p:pic>
        <p:nvPicPr>
          <p:cNvPr id="70" name="Photo">
            <a:extLst>
              <a:ext uri="{FF2B5EF4-FFF2-40B4-BE49-F238E27FC236}">
                <a16:creationId xmlns:a16="http://schemas.microsoft.com/office/drawing/2014/main" xmlns="" id="{CF8332E2-03BF-0A96-94E2-CEA9A35FC1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57" r="15501"/>
          <a:stretch/>
        </p:blipFill>
        <p:spPr>
          <a:xfrm>
            <a:off x="-28774" y="1750554"/>
            <a:ext cx="4372073" cy="5107447"/>
          </a:xfrm>
          <a:custGeom>
            <a:avLst/>
            <a:gdLst>
              <a:gd name="connsiteX0" fmla="*/ 0 w 4344173"/>
              <a:gd name="connsiteY0" fmla="*/ 0 h 5055829"/>
              <a:gd name="connsiteX1" fmla="*/ 153525 w 4344173"/>
              <a:gd name="connsiteY1" fmla="*/ 48737 h 5055829"/>
              <a:gd name="connsiteX2" fmla="*/ 995176 w 4344173"/>
              <a:gd name="connsiteY2" fmla="*/ 227643 h 5055829"/>
              <a:gd name="connsiteX3" fmla="*/ 2866386 w 4344173"/>
              <a:gd name="connsiteY3" fmla="*/ 155479 h 5055829"/>
              <a:gd name="connsiteX4" fmla="*/ 4317099 w 4344173"/>
              <a:gd name="connsiteY4" fmla="*/ 1815252 h 5055829"/>
              <a:gd name="connsiteX5" fmla="*/ 3833528 w 4344173"/>
              <a:gd name="connsiteY5" fmla="*/ 3523134 h 5055829"/>
              <a:gd name="connsiteX6" fmla="*/ 4106850 w 4344173"/>
              <a:gd name="connsiteY6" fmla="*/ 4918305 h 5055829"/>
              <a:gd name="connsiteX7" fmla="*/ 4001165 w 4344173"/>
              <a:gd name="connsiteY7" fmla="*/ 5028269 h 5055829"/>
              <a:gd name="connsiteX8" fmla="*/ 3967756 w 4344173"/>
              <a:gd name="connsiteY8" fmla="*/ 5055829 h 5055829"/>
              <a:gd name="connsiteX9" fmla="*/ 0 w 4344173"/>
              <a:gd name="connsiteY9" fmla="*/ 5055829 h 5055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4173" h="5055829">
                <a:moveTo>
                  <a:pt x="0" y="0"/>
                </a:moveTo>
                <a:lnTo>
                  <a:pt x="153525" y="48737"/>
                </a:lnTo>
                <a:cubicBezTo>
                  <a:pt x="424439" y="130423"/>
                  <a:pt x="702580" y="195570"/>
                  <a:pt x="995176" y="227643"/>
                </a:cubicBezTo>
                <a:cubicBezTo>
                  <a:pt x="1580367" y="291789"/>
                  <a:pt x="2312732" y="-109122"/>
                  <a:pt x="2866386" y="155479"/>
                </a:cubicBezTo>
                <a:cubicBezTo>
                  <a:pt x="3420039" y="420080"/>
                  <a:pt x="4155908" y="1253976"/>
                  <a:pt x="4317099" y="1815252"/>
                </a:cubicBezTo>
                <a:cubicBezTo>
                  <a:pt x="4478289" y="2376528"/>
                  <a:pt x="3868569" y="3005959"/>
                  <a:pt x="3833528" y="3523134"/>
                </a:cubicBezTo>
                <a:cubicBezTo>
                  <a:pt x="3798486" y="4040309"/>
                  <a:pt x="4425727" y="4533431"/>
                  <a:pt x="4106850" y="4918305"/>
                </a:cubicBezTo>
                <a:cubicBezTo>
                  <a:pt x="4076955" y="4954387"/>
                  <a:pt x="4041548" y="4991174"/>
                  <a:pt x="4001165" y="5028269"/>
                </a:cubicBezTo>
                <a:lnTo>
                  <a:pt x="3967756" y="5055829"/>
                </a:lnTo>
                <a:lnTo>
                  <a:pt x="0" y="5055829"/>
                </a:lnTo>
                <a:close/>
              </a:path>
            </a:pathLst>
          </a:custGeom>
        </p:spPr>
      </p:pic>
      <p:sp>
        <p:nvSpPr>
          <p:cNvPr id="71" name="Text">
            <a:extLst>
              <a:ext uri="{FF2B5EF4-FFF2-40B4-BE49-F238E27FC236}">
                <a16:creationId xmlns:a16="http://schemas.microsoft.com/office/drawing/2014/main" xmlns="" id="{E33CA1B1-F09A-47DD-9908-02C2D6D24DA7}"/>
              </a:ext>
            </a:extLst>
          </p:cNvPr>
          <p:cNvSpPr txBox="1">
            <a:spLocks/>
          </p:cNvSpPr>
          <p:nvPr/>
        </p:nvSpPr>
        <p:spPr>
          <a:xfrm>
            <a:off x="4596372" y="1257149"/>
            <a:ext cx="7373979" cy="647153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5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На официальном сайте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предлагается два способа установки фреймворка — Expo CLI и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CLI.</a:t>
            </a:r>
            <a:endParaRPr lang="en" dirty="0"/>
          </a:p>
        </p:txBody>
      </p:sp>
      <p:sp>
        <p:nvSpPr>
          <p:cNvPr id="56" name="Полилиния: фигура 93">
            <a:extLst>
              <a:ext uri="{FF2B5EF4-FFF2-40B4-BE49-F238E27FC236}">
                <a16:creationId xmlns:a16="http://schemas.microsoft.com/office/drawing/2014/main" xmlns="" id="{8676ABDB-1737-3F8A-DBA7-5A07DEFE6C03}"/>
              </a:ext>
            </a:extLst>
          </p:cNvPr>
          <p:cNvSpPr/>
          <p:nvPr/>
        </p:nvSpPr>
        <p:spPr>
          <a:xfrm>
            <a:off x="3301999" y="6513316"/>
            <a:ext cx="8299450" cy="650217"/>
          </a:xfrm>
          <a:custGeom>
            <a:avLst/>
            <a:gdLst>
              <a:gd name="connsiteX0" fmla="*/ 64754 w 8980154"/>
              <a:gd name="connsiteY0" fmla="*/ 859033 h 914025"/>
              <a:gd name="connsiteX1" fmla="*/ 217154 w 8980154"/>
              <a:gd name="connsiteY1" fmla="*/ 859033 h 914025"/>
              <a:gd name="connsiteX2" fmla="*/ 1855454 w 8980154"/>
              <a:gd name="connsiteY2" fmla="*/ 287533 h 914025"/>
              <a:gd name="connsiteX3" fmla="*/ 3303254 w 8980154"/>
              <a:gd name="connsiteY3" fmla="*/ 173233 h 914025"/>
              <a:gd name="connsiteX4" fmla="*/ 4503404 w 8980154"/>
              <a:gd name="connsiteY4" fmla="*/ 325633 h 914025"/>
              <a:gd name="connsiteX5" fmla="*/ 5494004 w 8980154"/>
              <a:gd name="connsiteY5" fmla="*/ 1783 h 914025"/>
              <a:gd name="connsiteX6" fmla="*/ 8980154 w 8980154"/>
              <a:gd name="connsiteY6" fmla="*/ 497083 h 914025"/>
              <a:gd name="connsiteX0" fmla="*/ 1272174 w 8765174"/>
              <a:gd name="connsiteY0" fmla="*/ 0 h 4036815"/>
              <a:gd name="connsiteX1" fmla="*/ 2174 w 8765174"/>
              <a:gd name="connsiteY1" fmla="*/ 3873500 h 4036815"/>
              <a:gd name="connsiteX2" fmla="*/ 1640474 w 8765174"/>
              <a:gd name="connsiteY2" fmla="*/ 3302000 h 4036815"/>
              <a:gd name="connsiteX3" fmla="*/ 3088274 w 8765174"/>
              <a:gd name="connsiteY3" fmla="*/ 3187700 h 4036815"/>
              <a:gd name="connsiteX4" fmla="*/ 4288424 w 8765174"/>
              <a:gd name="connsiteY4" fmla="*/ 3340100 h 4036815"/>
              <a:gd name="connsiteX5" fmla="*/ 5279024 w 8765174"/>
              <a:gd name="connsiteY5" fmla="*/ 3016250 h 4036815"/>
              <a:gd name="connsiteX6" fmla="*/ 8765174 w 8765174"/>
              <a:gd name="connsiteY6" fmla="*/ 3511550 h 4036815"/>
              <a:gd name="connsiteX0" fmla="*/ 450441 w 7943441"/>
              <a:gd name="connsiteY0" fmla="*/ 0 h 3511550"/>
              <a:gd name="connsiteX1" fmla="*/ 5941 w 7943441"/>
              <a:gd name="connsiteY1" fmla="*/ 1841500 h 3511550"/>
              <a:gd name="connsiteX2" fmla="*/ 818741 w 7943441"/>
              <a:gd name="connsiteY2" fmla="*/ 3302000 h 3511550"/>
              <a:gd name="connsiteX3" fmla="*/ 2266541 w 7943441"/>
              <a:gd name="connsiteY3" fmla="*/ 3187700 h 3511550"/>
              <a:gd name="connsiteX4" fmla="*/ 3466691 w 7943441"/>
              <a:gd name="connsiteY4" fmla="*/ 3340100 h 3511550"/>
              <a:gd name="connsiteX5" fmla="*/ 4457291 w 7943441"/>
              <a:gd name="connsiteY5" fmla="*/ 3016250 h 3511550"/>
              <a:gd name="connsiteX6" fmla="*/ 7943441 w 7943441"/>
              <a:gd name="connsiteY6" fmla="*/ 3511550 h 3511550"/>
              <a:gd name="connsiteX0" fmla="*/ 450335 w 7943335"/>
              <a:gd name="connsiteY0" fmla="*/ 0 h 3511550"/>
              <a:gd name="connsiteX1" fmla="*/ 5835 w 7943335"/>
              <a:gd name="connsiteY1" fmla="*/ 1841500 h 3511550"/>
              <a:gd name="connsiteX2" fmla="*/ 818635 w 7943335"/>
              <a:gd name="connsiteY2" fmla="*/ 3302000 h 3511550"/>
              <a:gd name="connsiteX3" fmla="*/ 2266435 w 7943335"/>
              <a:gd name="connsiteY3" fmla="*/ 3187700 h 3511550"/>
              <a:gd name="connsiteX4" fmla="*/ 3466585 w 7943335"/>
              <a:gd name="connsiteY4" fmla="*/ 3340100 h 3511550"/>
              <a:gd name="connsiteX5" fmla="*/ 4457185 w 7943335"/>
              <a:gd name="connsiteY5" fmla="*/ 3016250 h 3511550"/>
              <a:gd name="connsiteX6" fmla="*/ 7943335 w 7943335"/>
              <a:gd name="connsiteY6" fmla="*/ 3511550 h 3511550"/>
              <a:gd name="connsiteX0" fmla="*/ 450335 w 7943335"/>
              <a:gd name="connsiteY0" fmla="*/ 0 h 3511550"/>
              <a:gd name="connsiteX1" fmla="*/ 5835 w 7943335"/>
              <a:gd name="connsiteY1" fmla="*/ 1841500 h 3511550"/>
              <a:gd name="connsiteX2" fmla="*/ 818635 w 7943335"/>
              <a:gd name="connsiteY2" fmla="*/ 3302000 h 3511550"/>
              <a:gd name="connsiteX3" fmla="*/ 2266435 w 7943335"/>
              <a:gd name="connsiteY3" fmla="*/ 3187700 h 3511550"/>
              <a:gd name="connsiteX4" fmla="*/ 3466585 w 7943335"/>
              <a:gd name="connsiteY4" fmla="*/ 3340100 h 3511550"/>
              <a:gd name="connsiteX5" fmla="*/ 4457185 w 7943335"/>
              <a:gd name="connsiteY5" fmla="*/ 3016250 h 3511550"/>
              <a:gd name="connsiteX6" fmla="*/ 7943335 w 7943335"/>
              <a:gd name="connsiteY6" fmla="*/ 3511550 h 3511550"/>
              <a:gd name="connsiteX0" fmla="*/ 488120 w 7981120"/>
              <a:gd name="connsiteY0" fmla="*/ 0 h 3511550"/>
              <a:gd name="connsiteX1" fmla="*/ 5520 w 7981120"/>
              <a:gd name="connsiteY1" fmla="*/ 1727200 h 3511550"/>
              <a:gd name="connsiteX2" fmla="*/ 856420 w 7981120"/>
              <a:gd name="connsiteY2" fmla="*/ 3302000 h 3511550"/>
              <a:gd name="connsiteX3" fmla="*/ 2304220 w 7981120"/>
              <a:gd name="connsiteY3" fmla="*/ 3187700 h 3511550"/>
              <a:gd name="connsiteX4" fmla="*/ 3504370 w 7981120"/>
              <a:gd name="connsiteY4" fmla="*/ 3340100 h 3511550"/>
              <a:gd name="connsiteX5" fmla="*/ 4494970 w 7981120"/>
              <a:gd name="connsiteY5" fmla="*/ 3016250 h 3511550"/>
              <a:gd name="connsiteX6" fmla="*/ 7981120 w 7981120"/>
              <a:gd name="connsiteY6" fmla="*/ 3511550 h 3511550"/>
              <a:gd name="connsiteX0" fmla="*/ 644791 w 8137791"/>
              <a:gd name="connsiteY0" fmla="*/ 0 h 3615820"/>
              <a:gd name="connsiteX1" fmla="*/ 162191 w 8137791"/>
              <a:gd name="connsiteY1" fmla="*/ 1727200 h 3615820"/>
              <a:gd name="connsiteX2" fmla="*/ 200291 w 8137791"/>
              <a:gd name="connsiteY2" fmla="*/ 3556000 h 3615820"/>
              <a:gd name="connsiteX3" fmla="*/ 2460891 w 8137791"/>
              <a:gd name="connsiteY3" fmla="*/ 3187700 h 3615820"/>
              <a:gd name="connsiteX4" fmla="*/ 3661041 w 8137791"/>
              <a:gd name="connsiteY4" fmla="*/ 3340100 h 3615820"/>
              <a:gd name="connsiteX5" fmla="*/ 4651641 w 8137791"/>
              <a:gd name="connsiteY5" fmla="*/ 3016250 h 3615820"/>
              <a:gd name="connsiteX6" fmla="*/ 8137791 w 8137791"/>
              <a:gd name="connsiteY6" fmla="*/ 3511550 h 3615820"/>
              <a:gd name="connsiteX0" fmla="*/ 493425 w 7986425"/>
              <a:gd name="connsiteY0" fmla="*/ 0 h 3772339"/>
              <a:gd name="connsiteX1" fmla="*/ 10825 w 7986425"/>
              <a:gd name="connsiteY1" fmla="*/ 1727200 h 3772339"/>
              <a:gd name="connsiteX2" fmla="*/ 48925 w 7986425"/>
              <a:gd name="connsiteY2" fmla="*/ 3556000 h 3772339"/>
              <a:gd name="connsiteX3" fmla="*/ 2309525 w 7986425"/>
              <a:gd name="connsiteY3" fmla="*/ 3187700 h 3772339"/>
              <a:gd name="connsiteX4" fmla="*/ 3509675 w 7986425"/>
              <a:gd name="connsiteY4" fmla="*/ 3340100 h 3772339"/>
              <a:gd name="connsiteX5" fmla="*/ 4500275 w 7986425"/>
              <a:gd name="connsiteY5" fmla="*/ 3016250 h 3772339"/>
              <a:gd name="connsiteX6" fmla="*/ 7986425 w 7986425"/>
              <a:gd name="connsiteY6" fmla="*/ 3511550 h 3772339"/>
              <a:gd name="connsiteX0" fmla="*/ 496697 w 7989697"/>
              <a:gd name="connsiteY0" fmla="*/ 0 h 3772339"/>
              <a:gd name="connsiteX1" fmla="*/ 14097 w 7989697"/>
              <a:gd name="connsiteY1" fmla="*/ 1727200 h 3772339"/>
              <a:gd name="connsiteX2" fmla="*/ 52197 w 7989697"/>
              <a:gd name="connsiteY2" fmla="*/ 3556000 h 3772339"/>
              <a:gd name="connsiteX3" fmla="*/ 2312797 w 7989697"/>
              <a:gd name="connsiteY3" fmla="*/ 3187700 h 3772339"/>
              <a:gd name="connsiteX4" fmla="*/ 3512947 w 7989697"/>
              <a:gd name="connsiteY4" fmla="*/ 3340100 h 3772339"/>
              <a:gd name="connsiteX5" fmla="*/ 4503547 w 7989697"/>
              <a:gd name="connsiteY5" fmla="*/ 3016250 h 3772339"/>
              <a:gd name="connsiteX6" fmla="*/ 7989697 w 7989697"/>
              <a:gd name="connsiteY6" fmla="*/ 3511550 h 3772339"/>
              <a:gd name="connsiteX0" fmla="*/ 483566 w 7976566"/>
              <a:gd name="connsiteY0" fmla="*/ 0 h 3511550"/>
              <a:gd name="connsiteX1" fmla="*/ 966 w 7976566"/>
              <a:gd name="connsiteY1" fmla="*/ 1727200 h 3511550"/>
              <a:gd name="connsiteX2" fmla="*/ 318466 w 7976566"/>
              <a:gd name="connsiteY2" fmla="*/ 3060700 h 3511550"/>
              <a:gd name="connsiteX3" fmla="*/ 2299666 w 7976566"/>
              <a:gd name="connsiteY3" fmla="*/ 3187700 h 3511550"/>
              <a:gd name="connsiteX4" fmla="*/ 3499816 w 7976566"/>
              <a:gd name="connsiteY4" fmla="*/ 3340100 h 3511550"/>
              <a:gd name="connsiteX5" fmla="*/ 4490416 w 7976566"/>
              <a:gd name="connsiteY5" fmla="*/ 3016250 h 3511550"/>
              <a:gd name="connsiteX6" fmla="*/ 7976566 w 7976566"/>
              <a:gd name="connsiteY6" fmla="*/ 3511550 h 3511550"/>
              <a:gd name="connsiteX0" fmla="*/ 483736 w 7976736"/>
              <a:gd name="connsiteY0" fmla="*/ 0 h 3511550"/>
              <a:gd name="connsiteX1" fmla="*/ 1136 w 7976736"/>
              <a:gd name="connsiteY1" fmla="*/ 1727200 h 3511550"/>
              <a:gd name="connsiteX2" fmla="*/ 318636 w 7976736"/>
              <a:gd name="connsiteY2" fmla="*/ 3060700 h 3511550"/>
              <a:gd name="connsiteX3" fmla="*/ 2299836 w 7976736"/>
              <a:gd name="connsiteY3" fmla="*/ 3187700 h 3511550"/>
              <a:gd name="connsiteX4" fmla="*/ 3499986 w 7976736"/>
              <a:gd name="connsiteY4" fmla="*/ 3340100 h 3511550"/>
              <a:gd name="connsiteX5" fmla="*/ 4490586 w 7976736"/>
              <a:gd name="connsiteY5" fmla="*/ 3016250 h 3511550"/>
              <a:gd name="connsiteX6" fmla="*/ 7976736 w 7976736"/>
              <a:gd name="connsiteY6" fmla="*/ 3511550 h 3511550"/>
              <a:gd name="connsiteX0" fmla="*/ 484887 w 7977887"/>
              <a:gd name="connsiteY0" fmla="*/ 0 h 3511550"/>
              <a:gd name="connsiteX1" fmla="*/ 2287 w 7977887"/>
              <a:gd name="connsiteY1" fmla="*/ 1727200 h 3511550"/>
              <a:gd name="connsiteX2" fmla="*/ 319787 w 7977887"/>
              <a:gd name="connsiteY2" fmla="*/ 3060700 h 3511550"/>
              <a:gd name="connsiteX3" fmla="*/ 707137 w 7977887"/>
              <a:gd name="connsiteY3" fmla="*/ 3321050 h 3511550"/>
              <a:gd name="connsiteX4" fmla="*/ 2300987 w 7977887"/>
              <a:gd name="connsiteY4" fmla="*/ 3187700 h 3511550"/>
              <a:gd name="connsiteX5" fmla="*/ 3501137 w 7977887"/>
              <a:gd name="connsiteY5" fmla="*/ 3340100 h 3511550"/>
              <a:gd name="connsiteX6" fmla="*/ 4491737 w 7977887"/>
              <a:gd name="connsiteY6" fmla="*/ 3016250 h 3511550"/>
              <a:gd name="connsiteX7" fmla="*/ 7977887 w 7977887"/>
              <a:gd name="connsiteY7" fmla="*/ 3511550 h 3511550"/>
              <a:gd name="connsiteX0" fmla="*/ 877950 w 8370950"/>
              <a:gd name="connsiteY0" fmla="*/ 0 h 3664683"/>
              <a:gd name="connsiteX1" fmla="*/ 395350 w 8370950"/>
              <a:gd name="connsiteY1" fmla="*/ 1727200 h 3664683"/>
              <a:gd name="connsiteX2" fmla="*/ 712850 w 8370950"/>
              <a:gd name="connsiteY2" fmla="*/ 3060700 h 3664683"/>
              <a:gd name="connsiteX3" fmla="*/ 71500 w 8370950"/>
              <a:gd name="connsiteY3" fmla="*/ 3663950 h 3664683"/>
              <a:gd name="connsiteX4" fmla="*/ 2694050 w 8370950"/>
              <a:gd name="connsiteY4" fmla="*/ 3187700 h 3664683"/>
              <a:gd name="connsiteX5" fmla="*/ 3894200 w 8370950"/>
              <a:gd name="connsiteY5" fmla="*/ 3340100 h 3664683"/>
              <a:gd name="connsiteX6" fmla="*/ 4884800 w 8370950"/>
              <a:gd name="connsiteY6" fmla="*/ 3016250 h 3664683"/>
              <a:gd name="connsiteX7" fmla="*/ 8370950 w 8370950"/>
              <a:gd name="connsiteY7" fmla="*/ 3511550 h 3664683"/>
              <a:gd name="connsiteX0" fmla="*/ 875658 w 8368658"/>
              <a:gd name="connsiteY0" fmla="*/ 0 h 3664683"/>
              <a:gd name="connsiteX1" fmla="*/ 393058 w 8368658"/>
              <a:gd name="connsiteY1" fmla="*/ 1727200 h 3664683"/>
              <a:gd name="connsiteX2" fmla="*/ 748658 w 8368658"/>
              <a:gd name="connsiteY2" fmla="*/ 2959100 h 3664683"/>
              <a:gd name="connsiteX3" fmla="*/ 69208 w 8368658"/>
              <a:gd name="connsiteY3" fmla="*/ 3663950 h 3664683"/>
              <a:gd name="connsiteX4" fmla="*/ 2691758 w 8368658"/>
              <a:gd name="connsiteY4" fmla="*/ 3187700 h 3664683"/>
              <a:gd name="connsiteX5" fmla="*/ 3891908 w 8368658"/>
              <a:gd name="connsiteY5" fmla="*/ 3340100 h 3664683"/>
              <a:gd name="connsiteX6" fmla="*/ 4882508 w 8368658"/>
              <a:gd name="connsiteY6" fmla="*/ 3016250 h 3664683"/>
              <a:gd name="connsiteX7" fmla="*/ 8368658 w 8368658"/>
              <a:gd name="connsiteY7" fmla="*/ 3511550 h 3664683"/>
              <a:gd name="connsiteX0" fmla="*/ 393058 w 8368658"/>
              <a:gd name="connsiteY0" fmla="*/ 0 h 1937483"/>
              <a:gd name="connsiteX1" fmla="*/ 748658 w 8368658"/>
              <a:gd name="connsiteY1" fmla="*/ 1231900 h 1937483"/>
              <a:gd name="connsiteX2" fmla="*/ 69208 w 8368658"/>
              <a:gd name="connsiteY2" fmla="*/ 1936750 h 1937483"/>
              <a:gd name="connsiteX3" fmla="*/ 2691758 w 8368658"/>
              <a:gd name="connsiteY3" fmla="*/ 1460500 h 1937483"/>
              <a:gd name="connsiteX4" fmla="*/ 3891908 w 8368658"/>
              <a:gd name="connsiteY4" fmla="*/ 1612900 h 1937483"/>
              <a:gd name="connsiteX5" fmla="*/ 4882508 w 8368658"/>
              <a:gd name="connsiteY5" fmla="*/ 1289050 h 1937483"/>
              <a:gd name="connsiteX6" fmla="*/ 8368658 w 8368658"/>
              <a:gd name="connsiteY6" fmla="*/ 1784350 h 1937483"/>
              <a:gd name="connsiteX0" fmla="*/ 748658 w 8368658"/>
              <a:gd name="connsiteY0" fmla="*/ 0 h 705583"/>
              <a:gd name="connsiteX1" fmla="*/ 69208 w 8368658"/>
              <a:gd name="connsiteY1" fmla="*/ 704850 h 705583"/>
              <a:gd name="connsiteX2" fmla="*/ 2691758 w 8368658"/>
              <a:gd name="connsiteY2" fmla="*/ 228600 h 705583"/>
              <a:gd name="connsiteX3" fmla="*/ 3891908 w 8368658"/>
              <a:gd name="connsiteY3" fmla="*/ 381000 h 705583"/>
              <a:gd name="connsiteX4" fmla="*/ 4882508 w 8368658"/>
              <a:gd name="connsiteY4" fmla="*/ 57150 h 705583"/>
              <a:gd name="connsiteX5" fmla="*/ 8368658 w 8368658"/>
              <a:gd name="connsiteY5" fmla="*/ 552450 h 705583"/>
              <a:gd name="connsiteX0" fmla="*/ 0 w 8299450"/>
              <a:gd name="connsiteY0" fmla="*/ 649484 h 650217"/>
              <a:gd name="connsiteX1" fmla="*/ 2622550 w 8299450"/>
              <a:gd name="connsiteY1" fmla="*/ 173234 h 650217"/>
              <a:gd name="connsiteX2" fmla="*/ 3822700 w 8299450"/>
              <a:gd name="connsiteY2" fmla="*/ 325634 h 650217"/>
              <a:gd name="connsiteX3" fmla="*/ 4813300 w 8299450"/>
              <a:gd name="connsiteY3" fmla="*/ 1784 h 650217"/>
              <a:gd name="connsiteX4" fmla="*/ 8299450 w 8299450"/>
              <a:gd name="connsiteY4" fmla="*/ 497084 h 650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99450" h="650217">
                <a:moveTo>
                  <a:pt x="0" y="649484"/>
                </a:moveTo>
                <a:cubicBezTo>
                  <a:pt x="330200" y="670651"/>
                  <a:pt x="1985433" y="227209"/>
                  <a:pt x="2622550" y="173234"/>
                </a:cubicBezTo>
                <a:cubicBezTo>
                  <a:pt x="3259667" y="119259"/>
                  <a:pt x="3457575" y="354209"/>
                  <a:pt x="3822700" y="325634"/>
                </a:cubicBezTo>
                <a:cubicBezTo>
                  <a:pt x="4187825" y="297059"/>
                  <a:pt x="4067175" y="-26791"/>
                  <a:pt x="4813300" y="1784"/>
                </a:cubicBezTo>
                <a:cubicBezTo>
                  <a:pt x="5559425" y="30359"/>
                  <a:pt x="6929437" y="263721"/>
                  <a:pt x="8299450" y="497084"/>
                </a:cubicBezTo>
              </a:path>
            </a:pathLst>
          </a:custGeom>
          <a:noFill/>
          <a:ln w="28575">
            <a:solidFill>
              <a:srgbClr val="146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65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7" presetClass="emph" presetSubtype="0" repeatCount="indefinite" fill="remove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3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2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7" presetClass="emph" presetSubtype="0" repeatCount="indefinite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0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1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2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7" presetClass="emph" presetSubtype="0" repeatCount="indefinite" fill="remove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0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7" presetClass="emph" presetSubtype="0" repeatCount="indefinite" fill="remove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7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0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1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2" presetClass="entr" presetSubtype="3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7" presetClass="emph" presetSubtype="0" repeatCount="indefinite" fill="remove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7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88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ntr" presetSubtype="9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7" presetClass="emph" presetSubtype="0" repeatCount="indefinite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5" dur="625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6" dur="625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7" dur="625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4" dur="62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5" dur="62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6" dur="62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625" autoRev="1" fill="remove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ntr" presetSubtype="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3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4" grpId="0" animBg="1"/>
      <p:bldP spid="55" grpId="0" animBg="1"/>
      <p:bldP spid="57" grpId="0" animBg="1"/>
      <p:bldP spid="57" grpId="1" animBg="1"/>
      <p:bldP spid="58" grpId="0" animBg="1"/>
      <p:bldP spid="58" grpId="1" animBg="1"/>
      <p:bldP spid="60" grpId="0" animBg="1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лилиния: фигура 1">
            <a:extLst>
              <a:ext uri="{FF2B5EF4-FFF2-40B4-BE49-F238E27FC236}">
                <a16:creationId xmlns:a16="http://schemas.microsoft.com/office/drawing/2014/main" xmlns="" id="{58153D1C-C197-CDE2-F0B7-0AB813AC4FE4}"/>
              </a:ext>
            </a:extLst>
          </p:cNvPr>
          <p:cNvSpPr/>
          <p:nvPr/>
        </p:nvSpPr>
        <p:spPr>
          <a:xfrm>
            <a:off x="3314700" y="5562600"/>
            <a:ext cx="9829800" cy="1752600"/>
          </a:xfrm>
          <a:custGeom>
            <a:avLst/>
            <a:gdLst>
              <a:gd name="connsiteX0" fmla="*/ 0 w 9829800"/>
              <a:gd name="connsiteY0" fmla="*/ 1752600 h 1752600"/>
              <a:gd name="connsiteX1" fmla="*/ 2000250 w 9829800"/>
              <a:gd name="connsiteY1" fmla="*/ 628650 h 1752600"/>
              <a:gd name="connsiteX2" fmla="*/ 4819650 w 9829800"/>
              <a:gd name="connsiteY2" fmla="*/ 209550 h 1752600"/>
              <a:gd name="connsiteX3" fmla="*/ 8096250 w 9829800"/>
              <a:gd name="connsiteY3" fmla="*/ 495300 h 1752600"/>
              <a:gd name="connsiteX4" fmla="*/ 9829800 w 9829800"/>
              <a:gd name="connsiteY4" fmla="*/ 0 h 175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29800" h="1752600">
                <a:moveTo>
                  <a:pt x="0" y="1752600"/>
                </a:moveTo>
                <a:cubicBezTo>
                  <a:pt x="598487" y="1319212"/>
                  <a:pt x="1196975" y="885825"/>
                  <a:pt x="2000250" y="628650"/>
                </a:cubicBezTo>
                <a:cubicBezTo>
                  <a:pt x="2803525" y="371475"/>
                  <a:pt x="3803650" y="231775"/>
                  <a:pt x="4819650" y="209550"/>
                </a:cubicBezTo>
                <a:cubicBezTo>
                  <a:pt x="5835650" y="187325"/>
                  <a:pt x="7261225" y="530225"/>
                  <a:pt x="8096250" y="495300"/>
                </a:cubicBezTo>
                <a:cubicBezTo>
                  <a:pt x="8931275" y="460375"/>
                  <a:pt x="9380537" y="230187"/>
                  <a:pt x="9829800" y="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13">
            <a:extLst>
              <a:ext uri="{FF2B5EF4-FFF2-40B4-BE49-F238E27FC236}">
                <a16:creationId xmlns:a16="http://schemas.microsoft.com/office/drawing/2014/main" xmlns="" id="{DDDE3354-E97C-1BA9-648A-97405EB1DC58}"/>
              </a:ext>
            </a:extLst>
          </p:cNvPr>
          <p:cNvSpPr/>
          <p:nvPr/>
        </p:nvSpPr>
        <p:spPr>
          <a:xfrm>
            <a:off x="-930244" y="-817479"/>
            <a:ext cx="7330965" cy="5407572"/>
          </a:xfrm>
          <a:custGeom>
            <a:avLst/>
            <a:gdLst>
              <a:gd name="connsiteX0" fmla="*/ 0 w 7330965"/>
              <a:gd name="connsiteY0" fmla="*/ 5407572 h 5407572"/>
              <a:gd name="connsiteX1" fmla="*/ 599089 w 7330965"/>
              <a:gd name="connsiteY1" fmla="*/ 4162096 h 5407572"/>
              <a:gd name="connsiteX2" fmla="*/ 1639614 w 7330965"/>
              <a:gd name="connsiteY2" fmla="*/ 2286000 h 5407572"/>
              <a:gd name="connsiteX3" fmla="*/ 5092262 w 7330965"/>
              <a:gd name="connsiteY3" fmla="*/ 1135117 h 5407572"/>
              <a:gd name="connsiteX4" fmla="*/ 7330965 w 7330965"/>
              <a:gd name="connsiteY4" fmla="*/ 0 h 540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0965" h="5407572">
                <a:moveTo>
                  <a:pt x="0" y="5407572"/>
                </a:moveTo>
                <a:cubicBezTo>
                  <a:pt x="162910" y="5044965"/>
                  <a:pt x="325820" y="4682358"/>
                  <a:pt x="599089" y="4162096"/>
                </a:cubicBezTo>
                <a:cubicBezTo>
                  <a:pt x="872358" y="3641834"/>
                  <a:pt x="890752" y="2790496"/>
                  <a:pt x="1639614" y="2286000"/>
                </a:cubicBezTo>
                <a:cubicBezTo>
                  <a:pt x="2388476" y="1781503"/>
                  <a:pt x="4143704" y="1516117"/>
                  <a:pt x="5092262" y="1135117"/>
                </a:cubicBezTo>
                <a:cubicBezTo>
                  <a:pt x="6040820" y="754117"/>
                  <a:pt x="6876393" y="204952"/>
                  <a:pt x="7330965" y="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олилиния: фигура 14">
            <a:extLst>
              <a:ext uri="{FF2B5EF4-FFF2-40B4-BE49-F238E27FC236}">
                <a16:creationId xmlns:a16="http://schemas.microsoft.com/office/drawing/2014/main" xmlns="" id="{60CC9C07-3604-D4DE-3029-53467E0B452A}"/>
              </a:ext>
            </a:extLst>
          </p:cNvPr>
          <p:cNvSpPr/>
          <p:nvPr/>
        </p:nvSpPr>
        <p:spPr>
          <a:xfrm>
            <a:off x="77956" y="286084"/>
            <a:ext cx="3683807" cy="2703159"/>
          </a:xfrm>
          <a:custGeom>
            <a:avLst/>
            <a:gdLst>
              <a:gd name="connsiteX0" fmla="*/ 709905 w 3721431"/>
              <a:gd name="connsiteY0" fmla="*/ 198777 h 3018874"/>
              <a:gd name="connsiteX1" fmla="*/ 767055 w 3721431"/>
              <a:gd name="connsiteY1" fmla="*/ 198777 h 3018874"/>
              <a:gd name="connsiteX2" fmla="*/ 3205455 w 3721431"/>
              <a:gd name="connsiteY2" fmla="*/ 65427 h 3018874"/>
              <a:gd name="connsiteX3" fmla="*/ 3719805 w 3721431"/>
              <a:gd name="connsiteY3" fmla="*/ 1379877 h 3018874"/>
              <a:gd name="connsiteX4" fmla="*/ 3319755 w 3721431"/>
              <a:gd name="connsiteY4" fmla="*/ 2694327 h 3018874"/>
              <a:gd name="connsiteX5" fmla="*/ 2100555 w 3721431"/>
              <a:gd name="connsiteY5" fmla="*/ 2789577 h 3018874"/>
              <a:gd name="connsiteX6" fmla="*/ 176505 w 3721431"/>
              <a:gd name="connsiteY6" fmla="*/ 2922927 h 3018874"/>
              <a:gd name="connsiteX7" fmla="*/ 119355 w 3721431"/>
              <a:gd name="connsiteY7" fmla="*/ 1208427 h 3018874"/>
              <a:gd name="connsiteX8" fmla="*/ 462255 w 3721431"/>
              <a:gd name="connsiteY8" fmla="*/ 294027 h 3018874"/>
              <a:gd name="connsiteX0" fmla="*/ 709905 w 3721431"/>
              <a:gd name="connsiteY0" fmla="*/ 198777 h 3018874"/>
              <a:gd name="connsiteX1" fmla="*/ 767055 w 3721431"/>
              <a:gd name="connsiteY1" fmla="*/ 198777 h 3018874"/>
              <a:gd name="connsiteX2" fmla="*/ 3205455 w 3721431"/>
              <a:gd name="connsiteY2" fmla="*/ 65427 h 3018874"/>
              <a:gd name="connsiteX3" fmla="*/ 3719805 w 3721431"/>
              <a:gd name="connsiteY3" fmla="*/ 1379877 h 3018874"/>
              <a:gd name="connsiteX4" fmla="*/ 3319755 w 3721431"/>
              <a:gd name="connsiteY4" fmla="*/ 2694327 h 3018874"/>
              <a:gd name="connsiteX5" fmla="*/ 2100555 w 3721431"/>
              <a:gd name="connsiteY5" fmla="*/ 2789577 h 3018874"/>
              <a:gd name="connsiteX6" fmla="*/ 176505 w 3721431"/>
              <a:gd name="connsiteY6" fmla="*/ 2922927 h 3018874"/>
              <a:gd name="connsiteX7" fmla="*/ 119355 w 3721431"/>
              <a:gd name="connsiteY7" fmla="*/ 1208427 h 3018874"/>
              <a:gd name="connsiteX8" fmla="*/ 462255 w 3721431"/>
              <a:gd name="connsiteY8" fmla="*/ 294027 h 3018874"/>
              <a:gd name="connsiteX9" fmla="*/ 709905 w 3721431"/>
              <a:gd name="connsiteY9" fmla="*/ 198777 h 3018874"/>
              <a:gd name="connsiteX0" fmla="*/ 462255 w 3721431"/>
              <a:gd name="connsiteY0" fmla="*/ 294027 h 3018874"/>
              <a:gd name="connsiteX1" fmla="*/ 767055 w 3721431"/>
              <a:gd name="connsiteY1" fmla="*/ 198777 h 3018874"/>
              <a:gd name="connsiteX2" fmla="*/ 3205455 w 3721431"/>
              <a:gd name="connsiteY2" fmla="*/ 65427 h 3018874"/>
              <a:gd name="connsiteX3" fmla="*/ 3719805 w 3721431"/>
              <a:gd name="connsiteY3" fmla="*/ 1379877 h 3018874"/>
              <a:gd name="connsiteX4" fmla="*/ 3319755 w 3721431"/>
              <a:gd name="connsiteY4" fmla="*/ 2694327 h 3018874"/>
              <a:gd name="connsiteX5" fmla="*/ 2100555 w 3721431"/>
              <a:gd name="connsiteY5" fmla="*/ 2789577 h 3018874"/>
              <a:gd name="connsiteX6" fmla="*/ 176505 w 3721431"/>
              <a:gd name="connsiteY6" fmla="*/ 2922927 h 3018874"/>
              <a:gd name="connsiteX7" fmla="*/ 119355 w 3721431"/>
              <a:gd name="connsiteY7" fmla="*/ 1208427 h 3018874"/>
              <a:gd name="connsiteX8" fmla="*/ 462255 w 3721431"/>
              <a:gd name="connsiteY8" fmla="*/ 294027 h 3018874"/>
              <a:gd name="connsiteX0" fmla="*/ 462255 w 3721431"/>
              <a:gd name="connsiteY0" fmla="*/ 228600 h 2953447"/>
              <a:gd name="connsiteX1" fmla="*/ 3205455 w 3721431"/>
              <a:gd name="connsiteY1" fmla="*/ 0 h 2953447"/>
              <a:gd name="connsiteX2" fmla="*/ 3719805 w 3721431"/>
              <a:gd name="connsiteY2" fmla="*/ 1314450 h 2953447"/>
              <a:gd name="connsiteX3" fmla="*/ 3319755 w 3721431"/>
              <a:gd name="connsiteY3" fmla="*/ 2628900 h 2953447"/>
              <a:gd name="connsiteX4" fmla="*/ 2100555 w 3721431"/>
              <a:gd name="connsiteY4" fmla="*/ 2724150 h 2953447"/>
              <a:gd name="connsiteX5" fmla="*/ 176505 w 3721431"/>
              <a:gd name="connsiteY5" fmla="*/ 2857500 h 2953447"/>
              <a:gd name="connsiteX6" fmla="*/ 119355 w 3721431"/>
              <a:gd name="connsiteY6" fmla="*/ 1143000 h 2953447"/>
              <a:gd name="connsiteX7" fmla="*/ 462255 w 3721431"/>
              <a:gd name="connsiteY7" fmla="*/ 228600 h 2953447"/>
              <a:gd name="connsiteX0" fmla="*/ 462255 w 3721431"/>
              <a:gd name="connsiteY0" fmla="*/ 228600 h 2953447"/>
              <a:gd name="connsiteX1" fmla="*/ 3205455 w 3721431"/>
              <a:gd name="connsiteY1" fmla="*/ 0 h 2953447"/>
              <a:gd name="connsiteX2" fmla="*/ 3719805 w 3721431"/>
              <a:gd name="connsiteY2" fmla="*/ 1314450 h 2953447"/>
              <a:gd name="connsiteX3" fmla="*/ 3319755 w 3721431"/>
              <a:gd name="connsiteY3" fmla="*/ 2628900 h 2953447"/>
              <a:gd name="connsiteX4" fmla="*/ 2100555 w 3721431"/>
              <a:gd name="connsiteY4" fmla="*/ 2724150 h 2953447"/>
              <a:gd name="connsiteX5" fmla="*/ 176505 w 3721431"/>
              <a:gd name="connsiteY5" fmla="*/ 2857500 h 2953447"/>
              <a:gd name="connsiteX6" fmla="*/ 119355 w 3721431"/>
              <a:gd name="connsiteY6" fmla="*/ 1143000 h 2953447"/>
              <a:gd name="connsiteX7" fmla="*/ 462255 w 3721431"/>
              <a:gd name="connsiteY7" fmla="*/ 228600 h 2953447"/>
              <a:gd name="connsiteX0" fmla="*/ 462255 w 3797695"/>
              <a:gd name="connsiteY0" fmla="*/ 330451 h 3055298"/>
              <a:gd name="connsiteX1" fmla="*/ 3205455 w 3797695"/>
              <a:gd name="connsiteY1" fmla="*/ 101851 h 3055298"/>
              <a:gd name="connsiteX2" fmla="*/ 3719805 w 3797695"/>
              <a:gd name="connsiteY2" fmla="*/ 1416301 h 3055298"/>
              <a:gd name="connsiteX3" fmla="*/ 3319755 w 3797695"/>
              <a:gd name="connsiteY3" fmla="*/ 2730751 h 3055298"/>
              <a:gd name="connsiteX4" fmla="*/ 2100555 w 3797695"/>
              <a:gd name="connsiteY4" fmla="*/ 2826001 h 3055298"/>
              <a:gd name="connsiteX5" fmla="*/ 176505 w 3797695"/>
              <a:gd name="connsiteY5" fmla="*/ 2959351 h 3055298"/>
              <a:gd name="connsiteX6" fmla="*/ 119355 w 3797695"/>
              <a:gd name="connsiteY6" fmla="*/ 1244851 h 3055298"/>
              <a:gd name="connsiteX7" fmla="*/ 462255 w 3797695"/>
              <a:gd name="connsiteY7" fmla="*/ 330451 h 3055298"/>
              <a:gd name="connsiteX0" fmla="*/ 293554 w 3895630"/>
              <a:gd name="connsiteY0" fmla="*/ 1143854 h 2954301"/>
              <a:gd name="connsiteX1" fmla="*/ 3379654 w 3895630"/>
              <a:gd name="connsiteY1" fmla="*/ 854 h 2954301"/>
              <a:gd name="connsiteX2" fmla="*/ 3894004 w 3895630"/>
              <a:gd name="connsiteY2" fmla="*/ 1315304 h 2954301"/>
              <a:gd name="connsiteX3" fmla="*/ 3493954 w 3895630"/>
              <a:gd name="connsiteY3" fmla="*/ 2629754 h 2954301"/>
              <a:gd name="connsiteX4" fmla="*/ 2274754 w 3895630"/>
              <a:gd name="connsiteY4" fmla="*/ 2725004 h 2954301"/>
              <a:gd name="connsiteX5" fmla="*/ 350704 w 3895630"/>
              <a:gd name="connsiteY5" fmla="*/ 2858354 h 2954301"/>
              <a:gd name="connsiteX6" fmla="*/ 293554 w 3895630"/>
              <a:gd name="connsiteY6" fmla="*/ 1143854 h 2954301"/>
              <a:gd name="connsiteX0" fmla="*/ 335283 w 3823059"/>
              <a:gd name="connsiteY0" fmla="*/ 457498 h 3085016"/>
              <a:gd name="connsiteX1" fmla="*/ 3307083 w 3823059"/>
              <a:gd name="connsiteY1" fmla="*/ 76498 h 3085016"/>
              <a:gd name="connsiteX2" fmla="*/ 3821433 w 3823059"/>
              <a:gd name="connsiteY2" fmla="*/ 1390948 h 3085016"/>
              <a:gd name="connsiteX3" fmla="*/ 3421383 w 3823059"/>
              <a:gd name="connsiteY3" fmla="*/ 2705398 h 3085016"/>
              <a:gd name="connsiteX4" fmla="*/ 2202183 w 3823059"/>
              <a:gd name="connsiteY4" fmla="*/ 2800648 h 3085016"/>
              <a:gd name="connsiteX5" fmla="*/ 278133 w 3823059"/>
              <a:gd name="connsiteY5" fmla="*/ 2933998 h 3085016"/>
              <a:gd name="connsiteX6" fmla="*/ 335283 w 3823059"/>
              <a:gd name="connsiteY6" fmla="*/ 457498 h 3085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3059" h="3085016">
                <a:moveTo>
                  <a:pt x="335283" y="457498"/>
                </a:moveTo>
                <a:cubicBezTo>
                  <a:pt x="840108" y="-18752"/>
                  <a:pt x="2726058" y="-79077"/>
                  <a:pt x="3307083" y="76498"/>
                </a:cubicBezTo>
                <a:cubicBezTo>
                  <a:pt x="3888108" y="232073"/>
                  <a:pt x="3802383" y="952798"/>
                  <a:pt x="3821433" y="1390948"/>
                </a:cubicBezTo>
                <a:cubicBezTo>
                  <a:pt x="3840483" y="1829098"/>
                  <a:pt x="3691258" y="2470448"/>
                  <a:pt x="3421383" y="2705398"/>
                </a:cubicBezTo>
                <a:cubicBezTo>
                  <a:pt x="3151508" y="2940348"/>
                  <a:pt x="2202183" y="2800648"/>
                  <a:pt x="2202183" y="2800648"/>
                </a:cubicBezTo>
                <a:cubicBezTo>
                  <a:pt x="1678308" y="2838748"/>
                  <a:pt x="589283" y="3324523"/>
                  <a:pt x="278133" y="2933998"/>
                </a:cubicBezTo>
                <a:cubicBezTo>
                  <a:pt x="-33017" y="2543473"/>
                  <a:pt x="-169542" y="933748"/>
                  <a:pt x="335283" y="457498"/>
                </a:cubicBezTo>
                <a:close/>
              </a:path>
            </a:pathLst>
          </a:custGeom>
          <a:gradFill>
            <a:gsLst>
              <a:gs pos="1000">
                <a:srgbClr val="3181EB"/>
              </a:gs>
              <a:gs pos="69000">
                <a:srgbClr val="1A73E8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олилиния: фигура 39">
            <a:extLst>
              <a:ext uri="{FF2B5EF4-FFF2-40B4-BE49-F238E27FC236}">
                <a16:creationId xmlns:a16="http://schemas.microsoft.com/office/drawing/2014/main" xmlns="" id="{5651C91D-8C01-FD9D-AFDF-29DF476D71BA}"/>
              </a:ext>
            </a:extLst>
          </p:cNvPr>
          <p:cNvSpPr/>
          <p:nvPr/>
        </p:nvSpPr>
        <p:spPr>
          <a:xfrm>
            <a:off x="9296207" y="415230"/>
            <a:ext cx="2895795" cy="3937690"/>
          </a:xfrm>
          <a:custGeom>
            <a:avLst/>
            <a:gdLst>
              <a:gd name="connsiteX0" fmla="*/ 1868396 w 2895795"/>
              <a:gd name="connsiteY0" fmla="*/ 1315 h 3937690"/>
              <a:gd name="connsiteX1" fmla="*/ 2414884 w 2895795"/>
              <a:gd name="connsiteY1" fmla="*/ 284650 h 3937690"/>
              <a:gd name="connsiteX2" fmla="*/ 2841952 w 2895795"/>
              <a:gd name="connsiteY2" fmla="*/ 608916 h 3937690"/>
              <a:gd name="connsiteX3" fmla="*/ 2895795 w 2895795"/>
              <a:gd name="connsiteY3" fmla="*/ 654288 h 3937690"/>
              <a:gd name="connsiteX4" fmla="*/ 2895795 w 2895795"/>
              <a:gd name="connsiteY4" fmla="*/ 3486456 h 3937690"/>
              <a:gd name="connsiteX5" fmla="*/ 2887131 w 2895795"/>
              <a:gd name="connsiteY5" fmla="*/ 3493065 h 3937690"/>
              <a:gd name="connsiteX6" fmla="*/ 2198084 w 2895795"/>
              <a:gd name="connsiteY6" fmla="*/ 3875890 h 3937690"/>
              <a:gd name="connsiteX7" fmla="*/ 95148 w 2895795"/>
              <a:gd name="connsiteY7" fmla="*/ 3411221 h 3937690"/>
              <a:gd name="connsiteX8" fmla="*/ 514993 w 2895795"/>
              <a:gd name="connsiteY8" fmla="*/ 2167958 h 3937690"/>
              <a:gd name="connsiteX9" fmla="*/ 1415691 w 2895795"/>
              <a:gd name="connsiteY9" fmla="*/ 381566 h 3937690"/>
              <a:gd name="connsiteX10" fmla="*/ 1868396 w 2895795"/>
              <a:gd name="connsiteY10" fmla="*/ 1315 h 3937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95795" h="3937690">
                <a:moveTo>
                  <a:pt x="1868396" y="1315"/>
                </a:moveTo>
                <a:cubicBezTo>
                  <a:pt x="2027506" y="15354"/>
                  <a:pt x="2202246" y="139991"/>
                  <a:pt x="2414884" y="284650"/>
                </a:cubicBezTo>
                <a:cubicBezTo>
                  <a:pt x="2521203" y="356980"/>
                  <a:pt x="2673651" y="470287"/>
                  <a:pt x="2841952" y="608916"/>
                </a:cubicBezTo>
                <a:lnTo>
                  <a:pt x="2895795" y="654288"/>
                </a:lnTo>
                <a:lnTo>
                  <a:pt x="2895795" y="3486456"/>
                </a:lnTo>
                <a:lnTo>
                  <a:pt x="2887131" y="3493065"/>
                </a:lnTo>
                <a:cubicBezTo>
                  <a:pt x="2644642" y="3669971"/>
                  <a:pt x="2399761" y="3808508"/>
                  <a:pt x="2198084" y="3875890"/>
                </a:cubicBezTo>
                <a:cubicBezTo>
                  <a:pt x="1552716" y="4091514"/>
                  <a:pt x="375663" y="3695876"/>
                  <a:pt x="95148" y="3411221"/>
                </a:cubicBezTo>
                <a:cubicBezTo>
                  <a:pt x="-185367" y="3126565"/>
                  <a:pt x="214760" y="2763422"/>
                  <a:pt x="514993" y="2167958"/>
                </a:cubicBezTo>
                <a:lnTo>
                  <a:pt x="1415691" y="381566"/>
                </a:lnTo>
                <a:cubicBezTo>
                  <a:pt x="1565808" y="83835"/>
                  <a:pt x="1709286" y="-12724"/>
                  <a:pt x="1868396" y="1315"/>
                </a:cubicBezTo>
                <a:close/>
              </a:path>
            </a:pathLst>
          </a:cu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ru-RU"/>
          </a:p>
        </p:txBody>
      </p:sp>
      <p:sp>
        <p:nvSpPr>
          <p:cNvPr id="7" name="Полилиния: фигура 7">
            <a:extLst>
              <a:ext uri="{FF2B5EF4-FFF2-40B4-BE49-F238E27FC236}">
                <a16:creationId xmlns:a16="http://schemas.microsoft.com/office/drawing/2014/main" xmlns="" id="{8AA580FA-B67C-6760-4278-E398B3761CA2}"/>
              </a:ext>
            </a:extLst>
          </p:cNvPr>
          <p:cNvSpPr/>
          <p:nvPr/>
        </p:nvSpPr>
        <p:spPr>
          <a:xfrm rot="8612971" flipH="1">
            <a:off x="5101922" y="4685863"/>
            <a:ext cx="6799743" cy="3878273"/>
          </a:xfrm>
          <a:custGeom>
            <a:avLst/>
            <a:gdLst>
              <a:gd name="connsiteX0" fmla="*/ 1962447 w 6552336"/>
              <a:gd name="connsiteY0" fmla="*/ 200921 h 4165586"/>
              <a:gd name="connsiteX1" fmla="*/ 247947 w 6552336"/>
              <a:gd name="connsiteY1" fmla="*/ 1477271 h 4165586"/>
              <a:gd name="connsiteX2" fmla="*/ 209847 w 6552336"/>
              <a:gd name="connsiteY2" fmla="*/ 3248921 h 4165586"/>
              <a:gd name="connsiteX3" fmla="*/ 2133897 w 6552336"/>
              <a:gd name="connsiteY3" fmla="*/ 4144271 h 4165586"/>
              <a:gd name="connsiteX4" fmla="*/ 4534197 w 6552336"/>
              <a:gd name="connsiteY4" fmla="*/ 3725171 h 4165586"/>
              <a:gd name="connsiteX5" fmla="*/ 6286797 w 6552336"/>
              <a:gd name="connsiteY5" fmla="*/ 2010671 h 4165586"/>
              <a:gd name="connsiteX6" fmla="*/ 6324897 w 6552336"/>
              <a:gd name="connsiteY6" fmla="*/ 105671 h 4165586"/>
              <a:gd name="connsiteX7" fmla="*/ 4172247 w 6552336"/>
              <a:gd name="connsiteY7" fmla="*/ 239021 h 4165586"/>
              <a:gd name="connsiteX8" fmla="*/ 2229147 w 6552336"/>
              <a:gd name="connsiteY8" fmla="*/ 181871 h 4165586"/>
              <a:gd name="connsiteX0" fmla="*/ 1962447 w 6552336"/>
              <a:gd name="connsiteY0" fmla="*/ 200921 h 4165586"/>
              <a:gd name="connsiteX1" fmla="*/ 247947 w 6552336"/>
              <a:gd name="connsiteY1" fmla="*/ 1477271 h 4165586"/>
              <a:gd name="connsiteX2" fmla="*/ 209847 w 6552336"/>
              <a:gd name="connsiteY2" fmla="*/ 3248921 h 4165586"/>
              <a:gd name="connsiteX3" fmla="*/ 2133897 w 6552336"/>
              <a:gd name="connsiteY3" fmla="*/ 4144271 h 4165586"/>
              <a:gd name="connsiteX4" fmla="*/ 4534197 w 6552336"/>
              <a:gd name="connsiteY4" fmla="*/ 3725171 h 4165586"/>
              <a:gd name="connsiteX5" fmla="*/ 6286797 w 6552336"/>
              <a:gd name="connsiteY5" fmla="*/ 2010671 h 4165586"/>
              <a:gd name="connsiteX6" fmla="*/ 6324897 w 6552336"/>
              <a:gd name="connsiteY6" fmla="*/ 105671 h 4165586"/>
              <a:gd name="connsiteX7" fmla="*/ 4172247 w 6552336"/>
              <a:gd name="connsiteY7" fmla="*/ 239021 h 4165586"/>
              <a:gd name="connsiteX8" fmla="*/ 2229147 w 6552336"/>
              <a:gd name="connsiteY8" fmla="*/ 181871 h 4165586"/>
              <a:gd name="connsiteX9" fmla="*/ 1962447 w 6552336"/>
              <a:gd name="connsiteY9" fmla="*/ 200921 h 4165586"/>
              <a:gd name="connsiteX0" fmla="*/ 247947 w 6552336"/>
              <a:gd name="connsiteY0" fmla="*/ 1477271 h 4165586"/>
              <a:gd name="connsiteX1" fmla="*/ 209847 w 6552336"/>
              <a:gd name="connsiteY1" fmla="*/ 3248921 h 4165586"/>
              <a:gd name="connsiteX2" fmla="*/ 2133897 w 6552336"/>
              <a:gd name="connsiteY2" fmla="*/ 4144271 h 4165586"/>
              <a:gd name="connsiteX3" fmla="*/ 4534197 w 6552336"/>
              <a:gd name="connsiteY3" fmla="*/ 3725171 h 4165586"/>
              <a:gd name="connsiteX4" fmla="*/ 6286797 w 6552336"/>
              <a:gd name="connsiteY4" fmla="*/ 2010671 h 4165586"/>
              <a:gd name="connsiteX5" fmla="*/ 6324897 w 6552336"/>
              <a:gd name="connsiteY5" fmla="*/ 105671 h 4165586"/>
              <a:gd name="connsiteX6" fmla="*/ 4172247 w 6552336"/>
              <a:gd name="connsiteY6" fmla="*/ 239021 h 4165586"/>
              <a:gd name="connsiteX7" fmla="*/ 2229147 w 6552336"/>
              <a:gd name="connsiteY7" fmla="*/ 181871 h 4165586"/>
              <a:gd name="connsiteX8" fmla="*/ 1962447 w 6552336"/>
              <a:gd name="connsiteY8" fmla="*/ 200921 h 4165586"/>
              <a:gd name="connsiteX9" fmla="*/ 339387 w 6552336"/>
              <a:gd name="connsiteY9" fmla="*/ 1568711 h 4165586"/>
              <a:gd name="connsiteX0" fmla="*/ 247947 w 6552336"/>
              <a:gd name="connsiteY0" fmla="*/ 1477271 h 4165586"/>
              <a:gd name="connsiteX1" fmla="*/ 209847 w 6552336"/>
              <a:gd name="connsiteY1" fmla="*/ 3248921 h 4165586"/>
              <a:gd name="connsiteX2" fmla="*/ 2133897 w 6552336"/>
              <a:gd name="connsiteY2" fmla="*/ 4144271 h 4165586"/>
              <a:gd name="connsiteX3" fmla="*/ 4534197 w 6552336"/>
              <a:gd name="connsiteY3" fmla="*/ 3725171 h 4165586"/>
              <a:gd name="connsiteX4" fmla="*/ 6286797 w 6552336"/>
              <a:gd name="connsiteY4" fmla="*/ 2010671 h 4165586"/>
              <a:gd name="connsiteX5" fmla="*/ 6324897 w 6552336"/>
              <a:gd name="connsiteY5" fmla="*/ 105671 h 4165586"/>
              <a:gd name="connsiteX6" fmla="*/ 4172247 w 6552336"/>
              <a:gd name="connsiteY6" fmla="*/ 239021 h 4165586"/>
              <a:gd name="connsiteX7" fmla="*/ 2229147 w 6552336"/>
              <a:gd name="connsiteY7" fmla="*/ 181871 h 4165586"/>
              <a:gd name="connsiteX8" fmla="*/ 1962447 w 6552336"/>
              <a:gd name="connsiteY8" fmla="*/ 20092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6" fmla="*/ 2019300 w 6342489"/>
              <a:gd name="connsiteY6" fmla="*/ 181871 h 4165586"/>
              <a:gd name="connsiteX7" fmla="*/ 1752600 w 6342489"/>
              <a:gd name="connsiteY7" fmla="*/ 20092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6" fmla="*/ 2019300 w 6342489"/>
              <a:gd name="connsiteY6" fmla="*/ 181871 h 4165586"/>
              <a:gd name="connsiteX0" fmla="*/ 0 w 6342489"/>
              <a:gd name="connsiteY0" fmla="*/ 3248921 h 4165586"/>
              <a:gd name="connsiteX1" fmla="*/ 1924050 w 6342489"/>
              <a:gd name="connsiteY1" fmla="*/ 4144271 h 4165586"/>
              <a:gd name="connsiteX2" fmla="*/ 4324350 w 6342489"/>
              <a:gd name="connsiteY2" fmla="*/ 3725171 h 4165586"/>
              <a:gd name="connsiteX3" fmla="*/ 6076950 w 6342489"/>
              <a:gd name="connsiteY3" fmla="*/ 2010671 h 4165586"/>
              <a:gd name="connsiteX4" fmla="*/ 6115050 w 6342489"/>
              <a:gd name="connsiteY4" fmla="*/ 105671 h 4165586"/>
              <a:gd name="connsiteX5" fmla="*/ 3962400 w 6342489"/>
              <a:gd name="connsiteY5" fmla="*/ 239021 h 4165586"/>
              <a:gd name="connsiteX0" fmla="*/ 0 w 6342489"/>
              <a:gd name="connsiteY0" fmla="*/ 3143250 h 4059915"/>
              <a:gd name="connsiteX1" fmla="*/ 1924050 w 6342489"/>
              <a:gd name="connsiteY1" fmla="*/ 4038600 h 4059915"/>
              <a:gd name="connsiteX2" fmla="*/ 4324350 w 6342489"/>
              <a:gd name="connsiteY2" fmla="*/ 3619500 h 4059915"/>
              <a:gd name="connsiteX3" fmla="*/ 6076950 w 6342489"/>
              <a:gd name="connsiteY3" fmla="*/ 1905000 h 4059915"/>
              <a:gd name="connsiteX4" fmla="*/ 6115050 w 6342489"/>
              <a:gd name="connsiteY4" fmla="*/ 0 h 4059915"/>
              <a:gd name="connsiteX0" fmla="*/ 0 w 6076950"/>
              <a:gd name="connsiteY0" fmla="*/ 1238250 h 2154915"/>
              <a:gd name="connsiteX1" fmla="*/ 1924050 w 6076950"/>
              <a:gd name="connsiteY1" fmla="*/ 2133600 h 2154915"/>
              <a:gd name="connsiteX2" fmla="*/ 4324350 w 6076950"/>
              <a:gd name="connsiteY2" fmla="*/ 1714500 h 2154915"/>
              <a:gd name="connsiteX3" fmla="*/ 6076950 w 6076950"/>
              <a:gd name="connsiteY3" fmla="*/ 0 h 2154915"/>
              <a:gd name="connsiteX0" fmla="*/ 0 w 6145834"/>
              <a:gd name="connsiteY0" fmla="*/ 1260836 h 2175657"/>
              <a:gd name="connsiteX1" fmla="*/ 1924050 w 6145834"/>
              <a:gd name="connsiteY1" fmla="*/ 2156186 h 2175657"/>
              <a:gd name="connsiteX2" fmla="*/ 4324350 w 6145834"/>
              <a:gd name="connsiteY2" fmla="*/ 1737086 h 2175657"/>
              <a:gd name="connsiteX3" fmla="*/ 5994619 w 6145834"/>
              <a:gd name="connsiteY3" fmla="*/ 172996 h 2175657"/>
              <a:gd name="connsiteX4" fmla="*/ 6076950 w 6145834"/>
              <a:gd name="connsiteY4" fmla="*/ 22586 h 2175657"/>
              <a:gd name="connsiteX0" fmla="*/ 0 w 6145834"/>
              <a:gd name="connsiteY0" fmla="*/ 1260836 h 2175657"/>
              <a:gd name="connsiteX1" fmla="*/ 1924050 w 6145834"/>
              <a:gd name="connsiteY1" fmla="*/ 2156186 h 2175657"/>
              <a:gd name="connsiteX2" fmla="*/ 4324350 w 6145834"/>
              <a:gd name="connsiteY2" fmla="*/ 1737086 h 2175657"/>
              <a:gd name="connsiteX3" fmla="*/ 5994619 w 6145834"/>
              <a:gd name="connsiteY3" fmla="*/ 172996 h 2175657"/>
              <a:gd name="connsiteX4" fmla="*/ 6076950 w 6145834"/>
              <a:gd name="connsiteY4" fmla="*/ 22586 h 2175657"/>
              <a:gd name="connsiteX0" fmla="*/ 0 w 9488682"/>
              <a:gd name="connsiteY0" fmla="*/ 2761808 h 3676629"/>
              <a:gd name="connsiteX1" fmla="*/ 1924050 w 9488682"/>
              <a:gd name="connsiteY1" fmla="*/ 3657158 h 3676629"/>
              <a:gd name="connsiteX2" fmla="*/ 4324350 w 9488682"/>
              <a:gd name="connsiteY2" fmla="*/ 3238058 h 3676629"/>
              <a:gd name="connsiteX3" fmla="*/ 5994619 w 9488682"/>
              <a:gd name="connsiteY3" fmla="*/ 1673968 h 3676629"/>
              <a:gd name="connsiteX4" fmla="*/ 9488682 w 9488682"/>
              <a:gd name="connsiteY4" fmla="*/ 0 h 3676629"/>
              <a:gd name="connsiteX0" fmla="*/ 0 w 13443352"/>
              <a:gd name="connsiteY0" fmla="*/ 3094677 h 4009498"/>
              <a:gd name="connsiteX1" fmla="*/ 1924050 w 13443352"/>
              <a:gd name="connsiteY1" fmla="*/ 3990027 h 4009498"/>
              <a:gd name="connsiteX2" fmla="*/ 4324350 w 13443352"/>
              <a:gd name="connsiteY2" fmla="*/ 3570927 h 4009498"/>
              <a:gd name="connsiteX3" fmla="*/ 5994619 w 13443352"/>
              <a:gd name="connsiteY3" fmla="*/ 2006837 h 4009498"/>
              <a:gd name="connsiteX4" fmla="*/ 13443352 w 13443352"/>
              <a:gd name="connsiteY4" fmla="*/ 0 h 4009498"/>
              <a:gd name="connsiteX0" fmla="*/ 0 w 13523518"/>
              <a:gd name="connsiteY0" fmla="*/ 3147306 h 4062127"/>
              <a:gd name="connsiteX1" fmla="*/ 1924050 w 13523518"/>
              <a:gd name="connsiteY1" fmla="*/ 4042656 h 4062127"/>
              <a:gd name="connsiteX2" fmla="*/ 4324350 w 13523518"/>
              <a:gd name="connsiteY2" fmla="*/ 3623556 h 4062127"/>
              <a:gd name="connsiteX3" fmla="*/ 5994619 w 13523518"/>
              <a:gd name="connsiteY3" fmla="*/ 2059466 h 4062127"/>
              <a:gd name="connsiteX4" fmla="*/ 13523518 w 13523518"/>
              <a:gd name="connsiteY4" fmla="*/ 0 h 4062127"/>
              <a:gd name="connsiteX0" fmla="*/ 0 w 13523518"/>
              <a:gd name="connsiteY0" fmla="*/ 3147306 h 4062127"/>
              <a:gd name="connsiteX1" fmla="*/ 1924050 w 13523518"/>
              <a:gd name="connsiteY1" fmla="*/ 4042656 h 4062127"/>
              <a:gd name="connsiteX2" fmla="*/ 4324350 w 13523518"/>
              <a:gd name="connsiteY2" fmla="*/ 3623556 h 4062127"/>
              <a:gd name="connsiteX3" fmla="*/ 5994619 w 13523518"/>
              <a:gd name="connsiteY3" fmla="*/ 2059466 h 4062127"/>
              <a:gd name="connsiteX4" fmla="*/ 13523518 w 13523518"/>
              <a:gd name="connsiteY4" fmla="*/ 0 h 4062127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087596"/>
              <a:gd name="connsiteX1" fmla="*/ 1924050 w 13581208"/>
              <a:gd name="connsiteY1" fmla="*/ 4068125 h 4087596"/>
              <a:gd name="connsiteX2" fmla="*/ 4324350 w 13581208"/>
              <a:gd name="connsiteY2" fmla="*/ 3649025 h 4087596"/>
              <a:gd name="connsiteX3" fmla="*/ 5994619 w 13581208"/>
              <a:gd name="connsiteY3" fmla="*/ 2084935 h 4087596"/>
              <a:gd name="connsiteX4" fmla="*/ 13581208 w 13581208"/>
              <a:gd name="connsiteY4" fmla="*/ 0 h 4087596"/>
              <a:gd name="connsiteX0" fmla="*/ 0 w 13581208"/>
              <a:gd name="connsiteY0" fmla="*/ 3172775 h 4150264"/>
              <a:gd name="connsiteX1" fmla="*/ 1924050 w 13581208"/>
              <a:gd name="connsiteY1" fmla="*/ 4068125 h 4150264"/>
              <a:gd name="connsiteX2" fmla="*/ 4324350 w 13581208"/>
              <a:gd name="connsiteY2" fmla="*/ 3649025 h 4150264"/>
              <a:gd name="connsiteX3" fmla="*/ 13581208 w 13581208"/>
              <a:gd name="connsiteY3" fmla="*/ 0 h 4150264"/>
              <a:gd name="connsiteX0" fmla="*/ 0 w 13581208"/>
              <a:gd name="connsiteY0" fmla="*/ 3569885 h 4547374"/>
              <a:gd name="connsiteX1" fmla="*/ 1924050 w 13581208"/>
              <a:gd name="connsiteY1" fmla="*/ 4465235 h 4547374"/>
              <a:gd name="connsiteX2" fmla="*/ 4324350 w 13581208"/>
              <a:gd name="connsiteY2" fmla="*/ 4046135 h 4547374"/>
              <a:gd name="connsiteX3" fmla="*/ 13581208 w 13581208"/>
              <a:gd name="connsiteY3" fmla="*/ 397110 h 4547374"/>
              <a:gd name="connsiteX0" fmla="*/ 0 w 13581208"/>
              <a:gd name="connsiteY0" fmla="*/ 3569885 h 4210726"/>
              <a:gd name="connsiteX1" fmla="*/ 4324350 w 13581208"/>
              <a:gd name="connsiteY1" fmla="*/ 4046135 h 4210726"/>
              <a:gd name="connsiteX2" fmla="*/ 13581208 w 13581208"/>
              <a:gd name="connsiteY2" fmla="*/ 397110 h 4210726"/>
              <a:gd name="connsiteX0" fmla="*/ 0 w 13581208"/>
              <a:gd name="connsiteY0" fmla="*/ 3584135 h 4380553"/>
              <a:gd name="connsiteX1" fmla="*/ 4324350 w 13581208"/>
              <a:gd name="connsiteY1" fmla="*/ 4060385 h 4380553"/>
              <a:gd name="connsiteX2" fmla="*/ 13581208 w 13581208"/>
              <a:gd name="connsiteY2" fmla="*/ 411360 h 4380553"/>
              <a:gd name="connsiteX0" fmla="*/ 0 w 13581208"/>
              <a:gd name="connsiteY0" fmla="*/ 3348908 h 4145326"/>
              <a:gd name="connsiteX1" fmla="*/ 4324350 w 13581208"/>
              <a:gd name="connsiteY1" fmla="*/ 3825158 h 4145326"/>
              <a:gd name="connsiteX2" fmla="*/ 8327869 w 13581208"/>
              <a:gd name="connsiteY2" fmla="*/ 301431 h 4145326"/>
              <a:gd name="connsiteX3" fmla="*/ 13581208 w 13581208"/>
              <a:gd name="connsiteY3" fmla="*/ 176133 h 4145326"/>
              <a:gd name="connsiteX0" fmla="*/ 0 w 8327869"/>
              <a:gd name="connsiteY0" fmla="*/ 3047477 h 3843895"/>
              <a:gd name="connsiteX1" fmla="*/ 4324350 w 8327869"/>
              <a:gd name="connsiteY1" fmla="*/ 3523727 h 3843895"/>
              <a:gd name="connsiteX2" fmla="*/ 8327869 w 8327869"/>
              <a:gd name="connsiteY2" fmla="*/ 0 h 3843895"/>
              <a:gd name="connsiteX0" fmla="*/ 0 w 8327869"/>
              <a:gd name="connsiteY0" fmla="*/ 3047477 h 3878273"/>
              <a:gd name="connsiteX1" fmla="*/ 1528126 w 8327869"/>
              <a:gd name="connsiteY1" fmla="*/ 3702313 h 3878273"/>
              <a:gd name="connsiteX2" fmla="*/ 4324350 w 8327869"/>
              <a:gd name="connsiteY2" fmla="*/ 3523727 h 3878273"/>
              <a:gd name="connsiteX3" fmla="*/ 8327869 w 8327869"/>
              <a:gd name="connsiteY3" fmla="*/ 0 h 3878273"/>
              <a:gd name="connsiteX0" fmla="*/ 0 w 6799743"/>
              <a:gd name="connsiteY0" fmla="*/ 3702313 h 3878273"/>
              <a:gd name="connsiteX1" fmla="*/ 2796224 w 6799743"/>
              <a:gd name="connsiteY1" fmla="*/ 3523727 h 3878273"/>
              <a:gd name="connsiteX2" fmla="*/ 6799743 w 6799743"/>
              <a:gd name="connsiteY2" fmla="*/ 0 h 3878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9743" h="3878273">
                <a:moveTo>
                  <a:pt x="0" y="3702313"/>
                </a:moveTo>
                <a:cubicBezTo>
                  <a:pt x="720725" y="3781688"/>
                  <a:pt x="1662933" y="4140779"/>
                  <a:pt x="2796224" y="3523727"/>
                </a:cubicBezTo>
                <a:cubicBezTo>
                  <a:pt x="4184202" y="3015814"/>
                  <a:pt x="5256933" y="608171"/>
                  <a:pt x="6799743" y="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олилиния: фигура 23">
            <a:extLst>
              <a:ext uri="{FF2B5EF4-FFF2-40B4-BE49-F238E27FC236}">
                <a16:creationId xmlns:a16="http://schemas.microsoft.com/office/drawing/2014/main" xmlns="" id="{D5FF97C5-826B-4333-268F-8D45F6AF26C7}"/>
              </a:ext>
            </a:extLst>
          </p:cNvPr>
          <p:cNvSpPr/>
          <p:nvPr/>
        </p:nvSpPr>
        <p:spPr>
          <a:xfrm>
            <a:off x="-228227" y="-48246"/>
            <a:ext cx="4981903" cy="3610304"/>
          </a:xfrm>
          <a:custGeom>
            <a:avLst/>
            <a:gdLst>
              <a:gd name="connsiteX0" fmla="*/ 0 w 5108027"/>
              <a:gd name="connsiteY0" fmla="*/ 3767959 h 3867051"/>
              <a:gd name="connsiteX1" fmla="*/ 126124 w 5108027"/>
              <a:gd name="connsiteY1" fmla="*/ 3610304 h 3867051"/>
              <a:gd name="connsiteX2" fmla="*/ 394138 w 5108027"/>
              <a:gd name="connsiteY2" fmla="*/ 1560787 h 3867051"/>
              <a:gd name="connsiteX3" fmla="*/ 1056289 w 5108027"/>
              <a:gd name="connsiteY3" fmla="*/ 504497 h 3867051"/>
              <a:gd name="connsiteX4" fmla="*/ 3673365 w 5108027"/>
              <a:gd name="connsiteY4" fmla="*/ 268014 h 3867051"/>
              <a:gd name="connsiteX5" fmla="*/ 5108027 w 5108027"/>
              <a:gd name="connsiteY5" fmla="*/ 0 h 3867051"/>
              <a:gd name="connsiteX0" fmla="*/ 0 w 5108027"/>
              <a:gd name="connsiteY0" fmla="*/ 3767959 h 3934617"/>
              <a:gd name="connsiteX1" fmla="*/ 126124 w 5108027"/>
              <a:gd name="connsiteY1" fmla="*/ 3610304 h 3934617"/>
              <a:gd name="connsiteX2" fmla="*/ 1056289 w 5108027"/>
              <a:gd name="connsiteY2" fmla="*/ 504497 h 3934617"/>
              <a:gd name="connsiteX3" fmla="*/ 3673365 w 5108027"/>
              <a:gd name="connsiteY3" fmla="*/ 268014 h 3934617"/>
              <a:gd name="connsiteX4" fmla="*/ 5108027 w 5108027"/>
              <a:gd name="connsiteY4" fmla="*/ 0 h 3934617"/>
              <a:gd name="connsiteX0" fmla="*/ 0 w 5108027"/>
              <a:gd name="connsiteY0" fmla="*/ 3767959 h 3932490"/>
              <a:gd name="connsiteX1" fmla="*/ 126124 w 5108027"/>
              <a:gd name="connsiteY1" fmla="*/ 3610304 h 3932490"/>
              <a:gd name="connsiteX2" fmla="*/ 914400 w 5108027"/>
              <a:gd name="connsiteY2" fmla="*/ 536028 h 3932490"/>
              <a:gd name="connsiteX3" fmla="*/ 3673365 w 5108027"/>
              <a:gd name="connsiteY3" fmla="*/ 268014 h 3932490"/>
              <a:gd name="connsiteX4" fmla="*/ 5108027 w 5108027"/>
              <a:gd name="connsiteY4" fmla="*/ 0 h 3932490"/>
              <a:gd name="connsiteX0" fmla="*/ 0 w 5108027"/>
              <a:gd name="connsiteY0" fmla="*/ 3767959 h 3932490"/>
              <a:gd name="connsiteX1" fmla="*/ 126124 w 5108027"/>
              <a:gd name="connsiteY1" fmla="*/ 3610304 h 3932490"/>
              <a:gd name="connsiteX2" fmla="*/ 914400 w 5108027"/>
              <a:gd name="connsiteY2" fmla="*/ 536028 h 3932490"/>
              <a:gd name="connsiteX3" fmla="*/ 3673365 w 5108027"/>
              <a:gd name="connsiteY3" fmla="*/ 268014 h 3932490"/>
              <a:gd name="connsiteX4" fmla="*/ 5108027 w 5108027"/>
              <a:gd name="connsiteY4" fmla="*/ 0 h 3932490"/>
              <a:gd name="connsiteX0" fmla="*/ 0 w 4981903"/>
              <a:gd name="connsiteY0" fmla="*/ 3610304 h 3610304"/>
              <a:gd name="connsiteX1" fmla="*/ 788276 w 4981903"/>
              <a:gd name="connsiteY1" fmla="*/ 536028 h 3610304"/>
              <a:gd name="connsiteX2" fmla="*/ 3547241 w 4981903"/>
              <a:gd name="connsiteY2" fmla="*/ 268014 h 3610304"/>
              <a:gd name="connsiteX3" fmla="*/ 4981903 w 4981903"/>
              <a:gd name="connsiteY3" fmla="*/ 0 h 3610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1903" h="3610304">
                <a:moveTo>
                  <a:pt x="0" y="3610304"/>
                </a:moveTo>
                <a:cubicBezTo>
                  <a:pt x="152400" y="3071649"/>
                  <a:pt x="-86710" y="935421"/>
                  <a:pt x="788276" y="536028"/>
                </a:cubicBezTo>
                <a:cubicBezTo>
                  <a:pt x="1663262" y="136635"/>
                  <a:pt x="2848303" y="357352"/>
                  <a:pt x="3547241" y="268014"/>
                </a:cubicBezTo>
                <a:cubicBezTo>
                  <a:pt x="4246179" y="178676"/>
                  <a:pt x="4602217" y="91965"/>
                  <a:pt x="4981903" y="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: фигура 27">
            <a:extLst>
              <a:ext uri="{FF2B5EF4-FFF2-40B4-BE49-F238E27FC236}">
                <a16:creationId xmlns:a16="http://schemas.microsoft.com/office/drawing/2014/main" xmlns="" id="{75D80369-AA24-4A11-CE9F-0A1CB498AEBC}"/>
              </a:ext>
            </a:extLst>
          </p:cNvPr>
          <p:cNvSpPr/>
          <p:nvPr/>
        </p:nvSpPr>
        <p:spPr>
          <a:xfrm>
            <a:off x="-588343" y="4137934"/>
            <a:ext cx="4704249" cy="3352800"/>
          </a:xfrm>
          <a:custGeom>
            <a:avLst/>
            <a:gdLst>
              <a:gd name="connsiteX0" fmla="*/ 208449 w 4704249"/>
              <a:gd name="connsiteY0" fmla="*/ 0 h 3352800"/>
              <a:gd name="connsiteX1" fmla="*/ 284649 w 4704249"/>
              <a:gd name="connsiteY1" fmla="*/ 1390650 h 3352800"/>
              <a:gd name="connsiteX2" fmla="*/ 2970699 w 4704249"/>
              <a:gd name="connsiteY2" fmla="*/ 2971800 h 3352800"/>
              <a:gd name="connsiteX3" fmla="*/ 4704249 w 4704249"/>
              <a:gd name="connsiteY3" fmla="*/ 3352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4249" h="3352800">
                <a:moveTo>
                  <a:pt x="208449" y="0"/>
                </a:moveTo>
                <a:cubicBezTo>
                  <a:pt x="16361" y="447675"/>
                  <a:pt x="-175726" y="895350"/>
                  <a:pt x="284649" y="1390650"/>
                </a:cubicBezTo>
                <a:cubicBezTo>
                  <a:pt x="745024" y="1885950"/>
                  <a:pt x="2234099" y="2644775"/>
                  <a:pt x="2970699" y="2971800"/>
                </a:cubicBezTo>
                <a:cubicBezTo>
                  <a:pt x="3707299" y="3298825"/>
                  <a:pt x="4205774" y="3325812"/>
                  <a:pt x="4704249" y="335280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28">
            <a:extLst>
              <a:ext uri="{FF2B5EF4-FFF2-40B4-BE49-F238E27FC236}">
                <a16:creationId xmlns:a16="http://schemas.microsoft.com/office/drawing/2014/main" xmlns="" id="{5BF818E8-D435-A52B-4B35-337AFD87E1BE}"/>
              </a:ext>
            </a:extLst>
          </p:cNvPr>
          <p:cNvSpPr/>
          <p:nvPr/>
        </p:nvSpPr>
        <p:spPr>
          <a:xfrm rot="20579261">
            <a:off x="-1161576" y="4327925"/>
            <a:ext cx="4704249" cy="3352800"/>
          </a:xfrm>
          <a:custGeom>
            <a:avLst/>
            <a:gdLst>
              <a:gd name="connsiteX0" fmla="*/ 208449 w 4704249"/>
              <a:gd name="connsiteY0" fmla="*/ 0 h 3352800"/>
              <a:gd name="connsiteX1" fmla="*/ 284649 w 4704249"/>
              <a:gd name="connsiteY1" fmla="*/ 1390650 h 3352800"/>
              <a:gd name="connsiteX2" fmla="*/ 2970699 w 4704249"/>
              <a:gd name="connsiteY2" fmla="*/ 2971800 h 3352800"/>
              <a:gd name="connsiteX3" fmla="*/ 4704249 w 4704249"/>
              <a:gd name="connsiteY3" fmla="*/ 3352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4249" h="3352800">
                <a:moveTo>
                  <a:pt x="208449" y="0"/>
                </a:moveTo>
                <a:cubicBezTo>
                  <a:pt x="16361" y="447675"/>
                  <a:pt x="-175726" y="895350"/>
                  <a:pt x="284649" y="1390650"/>
                </a:cubicBezTo>
                <a:cubicBezTo>
                  <a:pt x="745024" y="1885950"/>
                  <a:pt x="2234099" y="2644775"/>
                  <a:pt x="2970699" y="2971800"/>
                </a:cubicBezTo>
                <a:cubicBezTo>
                  <a:pt x="3707299" y="3298825"/>
                  <a:pt x="4205774" y="3325812"/>
                  <a:pt x="4704249" y="335280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84FBABA8-368C-5AAC-12BC-82C73553B66A}"/>
              </a:ext>
            </a:extLst>
          </p:cNvPr>
          <p:cNvSpPr/>
          <p:nvPr/>
        </p:nvSpPr>
        <p:spPr>
          <a:xfrm rot="7560883" flipV="1">
            <a:off x="11617372" y="3195381"/>
            <a:ext cx="213597" cy="21359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4C06AF46-62D8-B56C-C4AE-8E6629AFE895}"/>
              </a:ext>
            </a:extLst>
          </p:cNvPr>
          <p:cNvSpPr/>
          <p:nvPr/>
        </p:nvSpPr>
        <p:spPr>
          <a:xfrm rot="7560883" flipV="1">
            <a:off x="11561957" y="2625814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8C7DAA60-D655-235A-38E7-6795E4DE1FE3}"/>
              </a:ext>
            </a:extLst>
          </p:cNvPr>
          <p:cNvSpPr/>
          <p:nvPr/>
        </p:nvSpPr>
        <p:spPr>
          <a:xfrm flipV="1">
            <a:off x="6216683" y="23184"/>
            <a:ext cx="185970" cy="185970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10FC6CF7-B626-21A9-30D0-6B3E906B27DD}"/>
              </a:ext>
            </a:extLst>
          </p:cNvPr>
          <p:cNvSpPr/>
          <p:nvPr/>
        </p:nvSpPr>
        <p:spPr>
          <a:xfrm rot="7560883" flipV="1">
            <a:off x="2178266" y="2840209"/>
            <a:ext cx="201085" cy="201085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12EC595A-DEAA-0F68-D867-7A37700FE5DD}"/>
              </a:ext>
            </a:extLst>
          </p:cNvPr>
          <p:cNvSpPr/>
          <p:nvPr/>
        </p:nvSpPr>
        <p:spPr>
          <a:xfrm rot="7560883" flipV="1">
            <a:off x="3862062" y="2883405"/>
            <a:ext cx="259254" cy="240532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C5002BB3-F9C0-62D2-A65E-6CE89D218739}"/>
              </a:ext>
            </a:extLst>
          </p:cNvPr>
          <p:cNvSpPr/>
          <p:nvPr/>
        </p:nvSpPr>
        <p:spPr>
          <a:xfrm rot="7560883" flipV="1">
            <a:off x="2955053" y="686081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0B8CAD16-AE6E-1530-723E-61260DA8357A}"/>
              </a:ext>
            </a:extLst>
          </p:cNvPr>
          <p:cNvSpPr/>
          <p:nvPr/>
        </p:nvSpPr>
        <p:spPr>
          <a:xfrm flipV="1">
            <a:off x="6169371" y="6681357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6DD6BC72-7E95-6798-F34E-8237696840B6}"/>
              </a:ext>
            </a:extLst>
          </p:cNvPr>
          <p:cNvSpPr/>
          <p:nvPr/>
        </p:nvSpPr>
        <p:spPr>
          <a:xfrm rot="7560883" flipV="1">
            <a:off x="7432282" y="6279715"/>
            <a:ext cx="301693" cy="30169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62F32E79-59C5-9EB7-EF46-A2991B18B436}"/>
              </a:ext>
            </a:extLst>
          </p:cNvPr>
          <p:cNvSpPr/>
          <p:nvPr/>
        </p:nvSpPr>
        <p:spPr>
          <a:xfrm rot="7560883" flipV="1">
            <a:off x="11120200" y="5749291"/>
            <a:ext cx="142202" cy="142202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Photo 4">
            <a:extLst>
              <a:ext uri="{FF2B5EF4-FFF2-40B4-BE49-F238E27FC236}">
                <a16:creationId xmlns:a16="http://schemas.microsoft.com/office/drawing/2014/main" xmlns="" id="{8F363C70-E8E3-6D87-D291-BB208C3A8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91556" y="131604"/>
            <a:ext cx="4427680" cy="2911761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  <a:ln>
            <a:solidFill>
              <a:srgbClr val="1460C6"/>
            </a:solidFill>
          </a:ln>
        </p:spPr>
      </p:pic>
      <p:pic>
        <p:nvPicPr>
          <p:cNvPr id="23" name="Photo 5">
            <a:extLst>
              <a:ext uri="{FF2B5EF4-FFF2-40B4-BE49-F238E27FC236}">
                <a16:creationId xmlns:a16="http://schemas.microsoft.com/office/drawing/2014/main" xmlns="" id="{A0650855-0FF6-83BA-3FD6-F2727A9737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143" y="3364253"/>
            <a:ext cx="4185601" cy="1991140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</p:spPr>
      </p:pic>
      <p:pic>
        <p:nvPicPr>
          <p:cNvPr id="24" name="Photo 3">
            <a:extLst>
              <a:ext uri="{FF2B5EF4-FFF2-40B4-BE49-F238E27FC236}">
                <a16:creationId xmlns:a16="http://schemas.microsoft.com/office/drawing/2014/main" xmlns="" id="{4A4994D3-5C51-4550-55B4-82DFE95B0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56" y="3192280"/>
            <a:ext cx="4125504" cy="2314307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  <a:ln>
            <a:solidFill>
              <a:srgbClr val="1460C6"/>
            </a:solidFill>
          </a:ln>
        </p:spPr>
      </p:pic>
      <p:pic>
        <p:nvPicPr>
          <p:cNvPr id="25" name="Photo 2">
            <a:extLst>
              <a:ext uri="{FF2B5EF4-FFF2-40B4-BE49-F238E27FC236}">
                <a16:creationId xmlns:a16="http://schemas.microsoft.com/office/drawing/2014/main" xmlns="" id="{9DE5DE94-BE68-90C8-5964-1286CBF5B6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49414" y="3094366"/>
            <a:ext cx="3560371" cy="2412221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</p:spPr>
      </p:pic>
      <p:pic>
        <p:nvPicPr>
          <p:cNvPr id="26" name="Photo">
            <a:extLst>
              <a:ext uri="{FF2B5EF4-FFF2-40B4-BE49-F238E27FC236}">
                <a16:creationId xmlns:a16="http://schemas.microsoft.com/office/drawing/2014/main" xmlns="" id="{9526BA66-539B-F5AE-92BD-BBC6082CA4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5171" y="216727"/>
            <a:ext cx="3583135" cy="1505332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</p:spPr>
      </p:pic>
      <p:sp>
        <p:nvSpPr>
          <p:cNvPr id="27" name="Subtitle">
            <a:extLst>
              <a:ext uri="{FF2B5EF4-FFF2-40B4-BE49-F238E27FC236}">
                <a16:creationId xmlns:a16="http://schemas.microsoft.com/office/drawing/2014/main" xmlns="" id="{D0917BFA-8DCA-0799-48D1-80717E71AE02}"/>
              </a:ext>
            </a:extLst>
          </p:cNvPr>
          <p:cNvSpPr txBox="1">
            <a:spLocks/>
          </p:cNvSpPr>
          <p:nvPr/>
        </p:nvSpPr>
        <p:spPr>
          <a:xfrm>
            <a:off x="372851" y="1208133"/>
            <a:ext cx="3172877" cy="1503893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4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Здесь приведены наиболее часто используемые инструменты в совокупности с </a:t>
            </a:r>
            <a:r>
              <a:rPr lang="en-US" dirty="0"/>
              <a:t>React Native</a:t>
            </a:r>
            <a:r>
              <a:rPr lang="ru-RU" dirty="0"/>
              <a:t>, благодаря данным возможностям можно реализовывать практически любые задачи</a:t>
            </a:r>
            <a:endParaRPr lang="en" dirty="0"/>
          </a:p>
        </p:txBody>
      </p:sp>
      <p:sp>
        <p:nvSpPr>
          <p:cNvPr id="28" name="Title">
            <a:extLst>
              <a:ext uri="{FF2B5EF4-FFF2-40B4-BE49-F238E27FC236}">
                <a16:creationId xmlns:a16="http://schemas.microsoft.com/office/drawing/2014/main" xmlns="" id="{35CCDAB6-5F49-B2B6-B2A1-F9CA0A7598FE}"/>
              </a:ext>
            </a:extLst>
          </p:cNvPr>
          <p:cNvSpPr txBox="1">
            <a:spLocks/>
          </p:cNvSpPr>
          <p:nvPr/>
        </p:nvSpPr>
        <p:spPr>
          <a:xfrm>
            <a:off x="350482" y="657863"/>
            <a:ext cx="3340525" cy="464790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400" dirty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Коротко о инструментах</a:t>
            </a:r>
            <a:endParaRPr lang="en" dirty="0"/>
          </a:p>
        </p:txBody>
      </p:sp>
      <p:pic>
        <p:nvPicPr>
          <p:cNvPr id="29" name="Photo">
            <a:extLst>
              <a:ext uri="{FF2B5EF4-FFF2-40B4-BE49-F238E27FC236}">
                <a16:creationId xmlns:a16="http://schemas.microsoft.com/office/drawing/2014/main" xmlns="" id="{6408420B-E41C-4770-8CF2-6C36816F83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5171" y="1773060"/>
            <a:ext cx="3525303" cy="978856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  <a:ln>
            <a:solidFill>
              <a:srgbClr val="1460C6"/>
            </a:solidFill>
          </a:ln>
        </p:spPr>
      </p:pic>
      <p:pic>
        <p:nvPicPr>
          <p:cNvPr id="31" name="Photo">
            <a:extLst>
              <a:ext uri="{FF2B5EF4-FFF2-40B4-BE49-F238E27FC236}">
                <a16:creationId xmlns:a16="http://schemas.microsoft.com/office/drawing/2014/main" xmlns="" id="{CB3EDD36-1271-49ED-BCEB-81DCD76F52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386" y="5645067"/>
            <a:ext cx="2653346" cy="978856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  <a:ln>
            <a:solidFill>
              <a:srgbClr val="1460C6"/>
            </a:solidFill>
          </a:ln>
        </p:spPr>
      </p:pic>
      <p:pic>
        <p:nvPicPr>
          <p:cNvPr id="32" name="Photo">
            <a:extLst>
              <a:ext uri="{FF2B5EF4-FFF2-40B4-BE49-F238E27FC236}">
                <a16:creationId xmlns:a16="http://schemas.microsoft.com/office/drawing/2014/main" xmlns="" id="{50A6C328-CE6A-4581-8824-5D7D6C782A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91722" y="5562600"/>
            <a:ext cx="2827139" cy="1220285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  <a:ln>
            <a:solidFill>
              <a:srgbClr val="1460C6"/>
            </a:solidFill>
          </a:ln>
        </p:spPr>
      </p:pic>
      <p:pic>
        <p:nvPicPr>
          <p:cNvPr id="33" name="Photo">
            <a:extLst>
              <a:ext uri="{FF2B5EF4-FFF2-40B4-BE49-F238E27FC236}">
                <a16:creationId xmlns:a16="http://schemas.microsoft.com/office/drawing/2014/main" xmlns="" id="{ECD01AB2-BD0F-4C60-9A48-55D04DA7CD2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08597" y="5713794"/>
            <a:ext cx="2596799" cy="978856"/>
          </a:xfrm>
          <a:custGeom>
            <a:avLst/>
            <a:gdLst>
              <a:gd name="connsiteX0" fmla="*/ 148516 w 3839422"/>
              <a:gd name="connsiteY0" fmla="*/ 0 h 2549200"/>
              <a:gd name="connsiteX1" fmla="*/ 3690906 w 3839422"/>
              <a:gd name="connsiteY1" fmla="*/ 0 h 2549200"/>
              <a:gd name="connsiteX2" fmla="*/ 3839422 w 3839422"/>
              <a:gd name="connsiteY2" fmla="*/ 148516 h 2549200"/>
              <a:gd name="connsiteX3" fmla="*/ 3839422 w 3839422"/>
              <a:gd name="connsiteY3" fmla="*/ 2400684 h 2549200"/>
              <a:gd name="connsiteX4" fmla="*/ 3690906 w 3839422"/>
              <a:gd name="connsiteY4" fmla="*/ 2549200 h 2549200"/>
              <a:gd name="connsiteX5" fmla="*/ 148516 w 3839422"/>
              <a:gd name="connsiteY5" fmla="*/ 2549200 h 2549200"/>
              <a:gd name="connsiteX6" fmla="*/ 0 w 3839422"/>
              <a:gd name="connsiteY6" fmla="*/ 2400684 h 2549200"/>
              <a:gd name="connsiteX7" fmla="*/ 0 w 3839422"/>
              <a:gd name="connsiteY7" fmla="*/ 148516 h 2549200"/>
              <a:gd name="connsiteX8" fmla="*/ 148516 w 3839422"/>
              <a:gd name="connsiteY8" fmla="*/ 0 h 254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39422" h="2549200">
                <a:moveTo>
                  <a:pt x="148516" y="0"/>
                </a:moveTo>
                <a:lnTo>
                  <a:pt x="3690906" y="0"/>
                </a:lnTo>
                <a:cubicBezTo>
                  <a:pt x="3772929" y="0"/>
                  <a:pt x="3839422" y="66493"/>
                  <a:pt x="3839422" y="148516"/>
                </a:cubicBezTo>
                <a:lnTo>
                  <a:pt x="3839422" y="2400684"/>
                </a:lnTo>
                <a:cubicBezTo>
                  <a:pt x="3839422" y="2482707"/>
                  <a:pt x="3772929" y="2549200"/>
                  <a:pt x="3690906" y="2549200"/>
                </a:cubicBezTo>
                <a:lnTo>
                  <a:pt x="148516" y="2549200"/>
                </a:lnTo>
                <a:cubicBezTo>
                  <a:pt x="66493" y="2549200"/>
                  <a:pt x="0" y="2482707"/>
                  <a:pt x="0" y="2400684"/>
                </a:cubicBezTo>
                <a:lnTo>
                  <a:pt x="0" y="148516"/>
                </a:lnTo>
                <a:cubicBezTo>
                  <a:pt x="0" y="66493"/>
                  <a:pt x="66493" y="0"/>
                  <a:pt x="148516" y="0"/>
                </a:cubicBezTo>
                <a:close/>
              </a:path>
            </a:pathLst>
          </a:custGeom>
          <a:ln>
            <a:solidFill>
              <a:srgbClr val="1460C6"/>
            </a:solidFill>
          </a:ln>
        </p:spPr>
      </p:pic>
    </p:spTree>
    <p:extLst>
      <p:ext uri="{BB962C8B-B14F-4D97-AF65-F5344CB8AC3E}">
        <p14:creationId xmlns:p14="http://schemas.microsoft.com/office/powerpoint/2010/main" val="365914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3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7" presetClass="emph" presetSubtype="0" repeatCount="indefinite" fill="remove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7" presetClass="emph" presetSubtype="0" repeatCount="indefinite" fill="remove" grpId="0" nodeType="withEffect">
                                  <p:stCondLst>
                                    <p:cond delay="1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3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animClr clrSpc="rgb" dir="cw">
                                      <p:cBhvr>
                                        <p:cTn id="68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7" presetClass="emph" presetSubtype="0" repeatCount="indefinite" fill="remove" grpId="0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3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7" presetClass="emph" presetSubtype="0" repeatCount="indefinite" fill="remove" grpId="0" nodeType="withEffect">
                                  <p:stCondLst>
                                    <p:cond delay="3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animClr clrSpc="rgb" dir="cw">
                                      <p:cBhvr>
                                        <p:cTn id="78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0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703F29AD-66C8-B97F-772F-50B434358F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: фигура 27">
            <a:extLst>
              <a:ext uri="{FF2B5EF4-FFF2-40B4-BE49-F238E27FC236}">
                <a16:creationId xmlns:a16="http://schemas.microsoft.com/office/drawing/2014/main" xmlns="" id="{7627C8F4-DCA7-1F86-C30D-BE37D601B00E}"/>
              </a:ext>
            </a:extLst>
          </p:cNvPr>
          <p:cNvSpPr/>
          <p:nvPr/>
        </p:nvSpPr>
        <p:spPr>
          <a:xfrm>
            <a:off x="-1" y="2056504"/>
            <a:ext cx="12192000" cy="4801496"/>
          </a:xfrm>
          <a:custGeom>
            <a:avLst/>
            <a:gdLst>
              <a:gd name="connsiteX0" fmla="*/ 756039 w 12192000"/>
              <a:gd name="connsiteY0" fmla="*/ 1120 h 4801078"/>
              <a:gd name="connsiteX1" fmla="*/ 1009651 w 12192000"/>
              <a:gd name="connsiteY1" fmla="*/ 38578 h 4801078"/>
              <a:gd name="connsiteX2" fmla="*/ 4038601 w 12192000"/>
              <a:gd name="connsiteY2" fmla="*/ 1810228 h 4801078"/>
              <a:gd name="connsiteX3" fmla="*/ 8858251 w 12192000"/>
              <a:gd name="connsiteY3" fmla="*/ 476728 h 4801078"/>
              <a:gd name="connsiteX4" fmla="*/ 12151552 w 12192000"/>
              <a:gd name="connsiteY4" fmla="*/ 1170376 h 4801078"/>
              <a:gd name="connsiteX5" fmla="*/ 12192000 w 12192000"/>
              <a:gd name="connsiteY5" fmla="*/ 1184629 h 4801078"/>
              <a:gd name="connsiteX6" fmla="*/ 12192000 w 12192000"/>
              <a:gd name="connsiteY6" fmla="*/ 4801078 h 4801078"/>
              <a:gd name="connsiteX7" fmla="*/ 0 w 12192000"/>
              <a:gd name="connsiteY7" fmla="*/ 4801078 h 4801078"/>
              <a:gd name="connsiteX8" fmla="*/ 0 w 12192000"/>
              <a:gd name="connsiteY8" fmla="*/ 334438 h 4801078"/>
              <a:gd name="connsiteX9" fmla="*/ 39617 w 12192000"/>
              <a:gd name="connsiteY9" fmla="*/ 289958 h 4801078"/>
              <a:gd name="connsiteX10" fmla="*/ 756039 w 12192000"/>
              <a:gd name="connsiteY10" fmla="*/ 1120 h 4801078"/>
              <a:gd name="connsiteX0" fmla="*/ 756039 w 12192000"/>
              <a:gd name="connsiteY0" fmla="*/ 1538 h 4801496"/>
              <a:gd name="connsiteX1" fmla="*/ 1009651 w 12192000"/>
              <a:gd name="connsiteY1" fmla="*/ 38996 h 4801496"/>
              <a:gd name="connsiteX2" fmla="*/ 4038601 w 12192000"/>
              <a:gd name="connsiteY2" fmla="*/ 1810646 h 4801496"/>
              <a:gd name="connsiteX3" fmla="*/ 8858251 w 12192000"/>
              <a:gd name="connsiteY3" fmla="*/ 477146 h 4801496"/>
              <a:gd name="connsiteX4" fmla="*/ 12151552 w 12192000"/>
              <a:gd name="connsiteY4" fmla="*/ 1170794 h 4801496"/>
              <a:gd name="connsiteX5" fmla="*/ 12192000 w 12192000"/>
              <a:gd name="connsiteY5" fmla="*/ 1185047 h 4801496"/>
              <a:gd name="connsiteX6" fmla="*/ 12192000 w 12192000"/>
              <a:gd name="connsiteY6" fmla="*/ 4801496 h 4801496"/>
              <a:gd name="connsiteX7" fmla="*/ 0 w 12192000"/>
              <a:gd name="connsiteY7" fmla="*/ 4801496 h 4801496"/>
              <a:gd name="connsiteX8" fmla="*/ 0 w 12192000"/>
              <a:gd name="connsiteY8" fmla="*/ 334856 h 4801496"/>
              <a:gd name="connsiteX9" fmla="*/ 39617 w 12192000"/>
              <a:gd name="connsiteY9" fmla="*/ 252276 h 4801496"/>
              <a:gd name="connsiteX10" fmla="*/ 756039 w 12192000"/>
              <a:gd name="connsiteY10" fmla="*/ 1538 h 4801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801496">
                <a:moveTo>
                  <a:pt x="756039" y="1538"/>
                </a:moveTo>
                <a:cubicBezTo>
                  <a:pt x="834505" y="5088"/>
                  <a:pt x="918767" y="17168"/>
                  <a:pt x="1009651" y="38996"/>
                </a:cubicBezTo>
                <a:cubicBezTo>
                  <a:pt x="1736726" y="213621"/>
                  <a:pt x="2730501" y="1737621"/>
                  <a:pt x="4038601" y="1810646"/>
                </a:cubicBezTo>
                <a:cubicBezTo>
                  <a:pt x="5346701" y="1883671"/>
                  <a:pt x="7331076" y="521596"/>
                  <a:pt x="8858251" y="477146"/>
                </a:cubicBezTo>
                <a:cubicBezTo>
                  <a:pt x="9908184" y="446587"/>
                  <a:pt x="11193724" y="837719"/>
                  <a:pt x="12151552" y="1170794"/>
                </a:cubicBezTo>
                <a:lnTo>
                  <a:pt x="12192000" y="1185047"/>
                </a:lnTo>
                <a:lnTo>
                  <a:pt x="12192000" y="4801496"/>
                </a:lnTo>
                <a:lnTo>
                  <a:pt x="0" y="4801496"/>
                </a:lnTo>
                <a:lnTo>
                  <a:pt x="0" y="334856"/>
                </a:lnTo>
                <a:cubicBezTo>
                  <a:pt x="13206" y="320029"/>
                  <a:pt x="26411" y="267103"/>
                  <a:pt x="39617" y="252276"/>
                </a:cubicBezTo>
                <a:cubicBezTo>
                  <a:pt x="221026" y="71512"/>
                  <a:pt x="442172" y="-12663"/>
                  <a:pt x="756039" y="1538"/>
                </a:cubicBezTo>
                <a:close/>
              </a:path>
            </a:pathLst>
          </a:cu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олилиния: фигура 50">
            <a:extLst>
              <a:ext uri="{FF2B5EF4-FFF2-40B4-BE49-F238E27FC236}">
                <a16:creationId xmlns:a16="http://schemas.microsoft.com/office/drawing/2014/main" xmlns="" id="{D401A588-B6D9-185E-1C48-D00F3B2A8C38}"/>
              </a:ext>
            </a:extLst>
          </p:cNvPr>
          <p:cNvSpPr/>
          <p:nvPr/>
        </p:nvSpPr>
        <p:spPr>
          <a:xfrm>
            <a:off x="9553067" y="5014772"/>
            <a:ext cx="2638933" cy="1843228"/>
          </a:xfrm>
          <a:custGeom>
            <a:avLst/>
            <a:gdLst>
              <a:gd name="connsiteX0" fmla="*/ 2270974 w 2638933"/>
              <a:gd name="connsiteY0" fmla="*/ 315 h 1843228"/>
              <a:gd name="connsiteX1" fmla="*/ 2445550 w 2638933"/>
              <a:gd name="connsiteY1" fmla="*/ 10658 h 1843228"/>
              <a:gd name="connsiteX2" fmla="*/ 2638933 w 2638933"/>
              <a:gd name="connsiteY2" fmla="*/ 43678 h 1843228"/>
              <a:gd name="connsiteX3" fmla="*/ 2638933 w 2638933"/>
              <a:gd name="connsiteY3" fmla="*/ 1843228 h 1843228"/>
              <a:gd name="connsiteX4" fmla="*/ 0 w 2638933"/>
              <a:gd name="connsiteY4" fmla="*/ 1843228 h 1843228"/>
              <a:gd name="connsiteX5" fmla="*/ 84540 w 2638933"/>
              <a:gd name="connsiteY5" fmla="*/ 1788857 h 1843228"/>
              <a:gd name="connsiteX6" fmla="*/ 754862 w 2638933"/>
              <a:gd name="connsiteY6" fmla="*/ 1394760 h 1843228"/>
              <a:gd name="connsiteX7" fmla="*/ 1554962 w 2638933"/>
              <a:gd name="connsiteY7" fmla="*/ 880410 h 1843228"/>
              <a:gd name="connsiteX8" fmla="*/ 2126462 w 2638933"/>
              <a:gd name="connsiteY8" fmla="*/ 23160 h 1843228"/>
              <a:gd name="connsiteX9" fmla="*/ 2270974 w 2638933"/>
              <a:gd name="connsiteY9" fmla="*/ 315 h 184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38933" h="1843228">
                <a:moveTo>
                  <a:pt x="2270974" y="315"/>
                </a:moveTo>
                <a:cubicBezTo>
                  <a:pt x="2324701" y="-1198"/>
                  <a:pt x="2383439" y="2820"/>
                  <a:pt x="2445550" y="10658"/>
                </a:cubicBezTo>
                <a:lnTo>
                  <a:pt x="2638933" y="43678"/>
                </a:lnTo>
                <a:lnTo>
                  <a:pt x="2638933" y="1843228"/>
                </a:lnTo>
                <a:lnTo>
                  <a:pt x="0" y="1843228"/>
                </a:lnTo>
                <a:lnTo>
                  <a:pt x="84540" y="1788857"/>
                </a:lnTo>
                <a:cubicBezTo>
                  <a:pt x="318300" y="1643998"/>
                  <a:pt x="600874" y="1507473"/>
                  <a:pt x="754862" y="1394760"/>
                </a:cubicBezTo>
                <a:cubicBezTo>
                  <a:pt x="1062837" y="1169335"/>
                  <a:pt x="1326362" y="1109010"/>
                  <a:pt x="1554962" y="880410"/>
                </a:cubicBezTo>
                <a:cubicBezTo>
                  <a:pt x="1783562" y="651810"/>
                  <a:pt x="1789912" y="137460"/>
                  <a:pt x="2126462" y="23160"/>
                </a:cubicBezTo>
                <a:cubicBezTo>
                  <a:pt x="2168531" y="8873"/>
                  <a:pt x="2217247" y="1828"/>
                  <a:pt x="2270974" y="315"/>
                </a:cubicBezTo>
                <a:close/>
              </a:path>
            </a:pathLst>
          </a:custGeom>
          <a:gradFill>
            <a:gsLst>
              <a:gs pos="1000">
                <a:srgbClr val="498FED"/>
              </a:gs>
              <a:gs pos="37000">
                <a:srgbClr val="1A73E8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31">
            <a:extLst>
              <a:ext uri="{FF2B5EF4-FFF2-40B4-BE49-F238E27FC236}">
                <a16:creationId xmlns:a16="http://schemas.microsoft.com/office/drawing/2014/main" xmlns="" id="{AECCAAEF-391E-346B-BF49-BBDBC9C2C547}"/>
              </a:ext>
            </a:extLst>
          </p:cNvPr>
          <p:cNvSpPr/>
          <p:nvPr/>
        </p:nvSpPr>
        <p:spPr>
          <a:xfrm>
            <a:off x="6762751" y="2643947"/>
            <a:ext cx="5727700" cy="828615"/>
          </a:xfrm>
          <a:custGeom>
            <a:avLst/>
            <a:gdLst>
              <a:gd name="connsiteX0" fmla="*/ 756039 w 12192000"/>
              <a:gd name="connsiteY0" fmla="*/ 1120 h 4801078"/>
              <a:gd name="connsiteX1" fmla="*/ 1009651 w 12192000"/>
              <a:gd name="connsiteY1" fmla="*/ 38578 h 4801078"/>
              <a:gd name="connsiteX2" fmla="*/ 4038601 w 12192000"/>
              <a:gd name="connsiteY2" fmla="*/ 1810228 h 4801078"/>
              <a:gd name="connsiteX3" fmla="*/ 8858251 w 12192000"/>
              <a:gd name="connsiteY3" fmla="*/ 476728 h 4801078"/>
              <a:gd name="connsiteX4" fmla="*/ 12151552 w 12192000"/>
              <a:gd name="connsiteY4" fmla="*/ 1170376 h 4801078"/>
              <a:gd name="connsiteX5" fmla="*/ 12192000 w 12192000"/>
              <a:gd name="connsiteY5" fmla="*/ 1184629 h 4801078"/>
              <a:gd name="connsiteX6" fmla="*/ 12192000 w 12192000"/>
              <a:gd name="connsiteY6" fmla="*/ 4801078 h 4801078"/>
              <a:gd name="connsiteX7" fmla="*/ 0 w 12192000"/>
              <a:gd name="connsiteY7" fmla="*/ 4801078 h 4801078"/>
              <a:gd name="connsiteX8" fmla="*/ 0 w 12192000"/>
              <a:gd name="connsiteY8" fmla="*/ 334438 h 4801078"/>
              <a:gd name="connsiteX9" fmla="*/ 39617 w 12192000"/>
              <a:gd name="connsiteY9" fmla="*/ 289958 h 4801078"/>
              <a:gd name="connsiteX10" fmla="*/ 756039 w 12192000"/>
              <a:gd name="connsiteY10" fmla="*/ 1120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4801078 h 4801078"/>
              <a:gd name="connsiteX9" fmla="*/ 0 w 12192000"/>
              <a:gd name="connsiteY9" fmla="*/ 334438 h 4801078"/>
              <a:gd name="connsiteX10" fmla="*/ 131057 w 12192000"/>
              <a:gd name="connsiteY10" fmla="*/ 381398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334438 h 4801078"/>
              <a:gd name="connsiteX9" fmla="*/ 131057 w 12192000"/>
              <a:gd name="connsiteY9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8" fmla="*/ 91440 w 12152383"/>
              <a:gd name="connsiteY8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0" fmla="*/ 0 w 12185721"/>
              <a:gd name="connsiteY0" fmla="*/ 318341 h 4800886"/>
              <a:gd name="connsiteX1" fmla="*/ 749760 w 12185721"/>
              <a:gd name="connsiteY1" fmla="*/ 928 h 4800886"/>
              <a:gd name="connsiteX2" fmla="*/ 1003372 w 12185721"/>
              <a:gd name="connsiteY2" fmla="*/ 38386 h 4800886"/>
              <a:gd name="connsiteX3" fmla="*/ 4032322 w 12185721"/>
              <a:gd name="connsiteY3" fmla="*/ 1810036 h 4800886"/>
              <a:gd name="connsiteX4" fmla="*/ 8851972 w 12185721"/>
              <a:gd name="connsiteY4" fmla="*/ 476536 h 4800886"/>
              <a:gd name="connsiteX5" fmla="*/ 12145273 w 12185721"/>
              <a:gd name="connsiteY5" fmla="*/ 1170184 h 4800886"/>
              <a:gd name="connsiteX6" fmla="*/ 12185721 w 12185721"/>
              <a:gd name="connsiteY6" fmla="*/ 1184437 h 4800886"/>
              <a:gd name="connsiteX7" fmla="*/ 12185721 w 12185721"/>
              <a:gd name="connsiteY7" fmla="*/ 4800886 h 4800886"/>
              <a:gd name="connsiteX0" fmla="*/ 0 w 12280971"/>
              <a:gd name="connsiteY0" fmla="*/ 398999 h 4800581"/>
              <a:gd name="connsiteX1" fmla="*/ 845010 w 12280971"/>
              <a:gd name="connsiteY1" fmla="*/ 623 h 4800581"/>
              <a:gd name="connsiteX2" fmla="*/ 1098622 w 12280971"/>
              <a:gd name="connsiteY2" fmla="*/ 38081 h 4800581"/>
              <a:gd name="connsiteX3" fmla="*/ 4127572 w 12280971"/>
              <a:gd name="connsiteY3" fmla="*/ 1809731 h 4800581"/>
              <a:gd name="connsiteX4" fmla="*/ 8947222 w 12280971"/>
              <a:gd name="connsiteY4" fmla="*/ 476231 h 4800581"/>
              <a:gd name="connsiteX5" fmla="*/ 12240523 w 12280971"/>
              <a:gd name="connsiteY5" fmla="*/ 1169879 h 4800581"/>
              <a:gd name="connsiteX6" fmla="*/ 12280971 w 12280971"/>
              <a:gd name="connsiteY6" fmla="*/ 1184132 h 4800581"/>
              <a:gd name="connsiteX7" fmla="*/ 12280971 w 12280971"/>
              <a:gd name="connsiteY7" fmla="*/ 4800581 h 4800581"/>
              <a:gd name="connsiteX0" fmla="*/ 0 w 12280971"/>
              <a:gd name="connsiteY0" fmla="*/ 399999 h 4801581"/>
              <a:gd name="connsiteX1" fmla="*/ 845010 w 12280971"/>
              <a:gd name="connsiteY1" fmla="*/ 1623 h 4801581"/>
              <a:gd name="connsiteX2" fmla="*/ 1098622 w 12280971"/>
              <a:gd name="connsiteY2" fmla="*/ 39081 h 4801581"/>
              <a:gd name="connsiteX3" fmla="*/ 4127572 w 12280971"/>
              <a:gd name="connsiteY3" fmla="*/ 1810731 h 4801581"/>
              <a:gd name="connsiteX4" fmla="*/ 8947222 w 12280971"/>
              <a:gd name="connsiteY4" fmla="*/ 477231 h 4801581"/>
              <a:gd name="connsiteX5" fmla="*/ 12240523 w 12280971"/>
              <a:gd name="connsiteY5" fmla="*/ 1170879 h 4801581"/>
              <a:gd name="connsiteX6" fmla="*/ 12280971 w 12280971"/>
              <a:gd name="connsiteY6" fmla="*/ 1185132 h 4801581"/>
              <a:gd name="connsiteX7" fmla="*/ 12280971 w 12280971"/>
              <a:gd name="connsiteY7" fmla="*/ 4801581 h 4801581"/>
              <a:gd name="connsiteX0" fmla="*/ 0 w 12909621"/>
              <a:gd name="connsiteY0" fmla="*/ 399999 h 1813564"/>
              <a:gd name="connsiteX1" fmla="*/ 845010 w 12909621"/>
              <a:gd name="connsiteY1" fmla="*/ 1623 h 1813564"/>
              <a:gd name="connsiteX2" fmla="*/ 1098622 w 12909621"/>
              <a:gd name="connsiteY2" fmla="*/ 39081 h 1813564"/>
              <a:gd name="connsiteX3" fmla="*/ 4127572 w 12909621"/>
              <a:gd name="connsiteY3" fmla="*/ 1810731 h 1813564"/>
              <a:gd name="connsiteX4" fmla="*/ 8947222 w 12909621"/>
              <a:gd name="connsiteY4" fmla="*/ 477231 h 1813564"/>
              <a:gd name="connsiteX5" fmla="*/ 12240523 w 12909621"/>
              <a:gd name="connsiteY5" fmla="*/ 1170879 h 1813564"/>
              <a:gd name="connsiteX6" fmla="*/ 12280971 w 12909621"/>
              <a:gd name="connsiteY6" fmla="*/ 1185132 h 1813564"/>
              <a:gd name="connsiteX7" fmla="*/ 12909621 w 12909621"/>
              <a:gd name="connsiteY7" fmla="*/ 1448781 h 1813564"/>
              <a:gd name="connsiteX0" fmla="*/ 0 w 12280971"/>
              <a:gd name="connsiteY0" fmla="*/ 399999 h 1813564"/>
              <a:gd name="connsiteX1" fmla="*/ 845010 w 12280971"/>
              <a:gd name="connsiteY1" fmla="*/ 1623 h 1813564"/>
              <a:gd name="connsiteX2" fmla="*/ 1098622 w 12280971"/>
              <a:gd name="connsiteY2" fmla="*/ 39081 h 1813564"/>
              <a:gd name="connsiteX3" fmla="*/ 4127572 w 12280971"/>
              <a:gd name="connsiteY3" fmla="*/ 1810731 h 1813564"/>
              <a:gd name="connsiteX4" fmla="*/ 8947222 w 12280971"/>
              <a:gd name="connsiteY4" fmla="*/ 477231 h 1813564"/>
              <a:gd name="connsiteX5" fmla="*/ 12240523 w 12280971"/>
              <a:gd name="connsiteY5" fmla="*/ 1170879 h 1813564"/>
              <a:gd name="connsiteX6" fmla="*/ 12280971 w 12280971"/>
              <a:gd name="connsiteY6" fmla="*/ 1185132 h 1813564"/>
              <a:gd name="connsiteX0" fmla="*/ 0 w 12369871"/>
              <a:gd name="connsiteY0" fmla="*/ 399999 h 1813564"/>
              <a:gd name="connsiteX1" fmla="*/ 845010 w 12369871"/>
              <a:gd name="connsiteY1" fmla="*/ 1623 h 1813564"/>
              <a:gd name="connsiteX2" fmla="*/ 1098622 w 12369871"/>
              <a:gd name="connsiteY2" fmla="*/ 39081 h 1813564"/>
              <a:gd name="connsiteX3" fmla="*/ 4127572 w 12369871"/>
              <a:gd name="connsiteY3" fmla="*/ 1810731 h 1813564"/>
              <a:gd name="connsiteX4" fmla="*/ 8947222 w 12369871"/>
              <a:gd name="connsiteY4" fmla="*/ 477231 h 1813564"/>
              <a:gd name="connsiteX5" fmla="*/ 12240523 w 12369871"/>
              <a:gd name="connsiteY5" fmla="*/ 1170879 h 1813564"/>
              <a:gd name="connsiteX6" fmla="*/ 12369871 w 12369871"/>
              <a:gd name="connsiteY6" fmla="*/ 1242282 h 1813564"/>
              <a:gd name="connsiteX0" fmla="*/ 0 w 12579421"/>
              <a:gd name="connsiteY0" fmla="*/ 399999 h 1813564"/>
              <a:gd name="connsiteX1" fmla="*/ 845010 w 12579421"/>
              <a:gd name="connsiteY1" fmla="*/ 1623 h 1813564"/>
              <a:gd name="connsiteX2" fmla="*/ 1098622 w 12579421"/>
              <a:gd name="connsiteY2" fmla="*/ 39081 h 1813564"/>
              <a:gd name="connsiteX3" fmla="*/ 4127572 w 12579421"/>
              <a:gd name="connsiteY3" fmla="*/ 1810731 h 1813564"/>
              <a:gd name="connsiteX4" fmla="*/ 8947222 w 12579421"/>
              <a:gd name="connsiteY4" fmla="*/ 477231 h 1813564"/>
              <a:gd name="connsiteX5" fmla="*/ 12240523 w 12579421"/>
              <a:gd name="connsiteY5" fmla="*/ 1170879 h 1813564"/>
              <a:gd name="connsiteX6" fmla="*/ 12579421 w 12579421"/>
              <a:gd name="connsiteY6" fmla="*/ 1305782 h 1813564"/>
              <a:gd name="connsiteX0" fmla="*/ 0 w 11734411"/>
              <a:gd name="connsiteY0" fmla="*/ 0 h 1811941"/>
              <a:gd name="connsiteX1" fmla="*/ 253612 w 11734411"/>
              <a:gd name="connsiteY1" fmla="*/ 37458 h 1811941"/>
              <a:gd name="connsiteX2" fmla="*/ 3282562 w 11734411"/>
              <a:gd name="connsiteY2" fmla="*/ 1809108 h 1811941"/>
              <a:gd name="connsiteX3" fmla="*/ 8102212 w 11734411"/>
              <a:gd name="connsiteY3" fmla="*/ 475608 h 1811941"/>
              <a:gd name="connsiteX4" fmla="*/ 11395513 w 11734411"/>
              <a:gd name="connsiteY4" fmla="*/ 1169256 h 1811941"/>
              <a:gd name="connsiteX5" fmla="*/ 11734411 w 11734411"/>
              <a:gd name="connsiteY5" fmla="*/ 1304159 h 1811941"/>
              <a:gd name="connsiteX0" fmla="*/ 0 w 11480799"/>
              <a:gd name="connsiteY0" fmla="*/ 0 h 1774483"/>
              <a:gd name="connsiteX1" fmla="*/ 3028950 w 11480799"/>
              <a:gd name="connsiteY1" fmla="*/ 1771650 h 1774483"/>
              <a:gd name="connsiteX2" fmla="*/ 7848600 w 11480799"/>
              <a:gd name="connsiteY2" fmla="*/ 438150 h 1774483"/>
              <a:gd name="connsiteX3" fmla="*/ 11141901 w 11480799"/>
              <a:gd name="connsiteY3" fmla="*/ 1131798 h 1774483"/>
              <a:gd name="connsiteX4" fmla="*/ 11480799 w 11480799"/>
              <a:gd name="connsiteY4" fmla="*/ 1266701 h 1774483"/>
              <a:gd name="connsiteX0" fmla="*/ 0 w 8451849"/>
              <a:gd name="connsiteY0" fmla="*/ 1335185 h 1338018"/>
              <a:gd name="connsiteX1" fmla="*/ 4819650 w 8451849"/>
              <a:gd name="connsiteY1" fmla="*/ 1685 h 1338018"/>
              <a:gd name="connsiteX2" fmla="*/ 8112951 w 8451849"/>
              <a:gd name="connsiteY2" fmla="*/ 695333 h 1338018"/>
              <a:gd name="connsiteX3" fmla="*/ 8451849 w 8451849"/>
              <a:gd name="connsiteY3" fmla="*/ 830236 h 1338018"/>
              <a:gd name="connsiteX0" fmla="*/ 0 w 8451849"/>
              <a:gd name="connsiteY0" fmla="*/ 1335185 h 1335185"/>
              <a:gd name="connsiteX1" fmla="*/ 2724149 w 8451849"/>
              <a:gd name="connsiteY1" fmla="*/ 573184 h 1335185"/>
              <a:gd name="connsiteX2" fmla="*/ 4819650 w 8451849"/>
              <a:gd name="connsiteY2" fmla="*/ 1685 h 1335185"/>
              <a:gd name="connsiteX3" fmla="*/ 8112951 w 8451849"/>
              <a:gd name="connsiteY3" fmla="*/ 695333 h 1335185"/>
              <a:gd name="connsiteX4" fmla="*/ 8451849 w 8451849"/>
              <a:gd name="connsiteY4" fmla="*/ 830236 h 1335185"/>
              <a:gd name="connsiteX0" fmla="*/ 0 w 5727700"/>
              <a:gd name="connsiteY0" fmla="*/ 573184 h 830236"/>
              <a:gd name="connsiteX1" fmla="*/ 2095501 w 5727700"/>
              <a:gd name="connsiteY1" fmla="*/ 1685 h 830236"/>
              <a:gd name="connsiteX2" fmla="*/ 5388802 w 5727700"/>
              <a:gd name="connsiteY2" fmla="*/ 695333 h 830236"/>
              <a:gd name="connsiteX3" fmla="*/ 5727700 w 5727700"/>
              <a:gd name="connsiteY3" fmla="*/ 830236 h 830236"/>
              <a:gd name="connsiteX0" fmla="*/ 0 w 5727700"/>
              <a:gd name="connsiteY0" fmla="*/ 571554 h 828606"/>
              <a:gd name="connsiteX1" fmla="*/ 2095501 w 5727700"/>
              <a:gd name="connsiteY1" fmla="*/ 55 h 828606"/>
              <a:gd name="connsiteX2" fmla="*/ 5388802 w 5727700"/>
              <a:gd name="connsiteY2" fmla="*/ 693703 h 828606"/>
              <a:gd name="connsiteX3" fmla="*/ 5727700 w 5727700"/>
              <a:gd name="connsiteY3" fmla="*/ 828606 h 828606"/>
              <a:gd name="connsiteX0" fmla="*/ 0 w 5727700"/>
              <a:gd name="connsiteY0" fmla="*/ 571563 h 828615"/>
              <a:gd name="connsiteX1" fmla="*/ 2095501 w 5727700"/>
              <a:gd name="connsiteY1" fmla="*/ 64 h 828615"/>
              <a:gd name="connsiteX2" fmla="*/ 5388802 w 5727700"/>
              <a:gd name="connsiteY2" fmla="*/ 693712 h 828615"/>
              <a:gd name="connsiteX3" fmla="*/ 5727700 w 5727700"/>
              <a:gd name="connsiteY3" fmla="*/ 828615 h 828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27700" h="828615">
                <a:moveTo>
                  <a:pt x="0" y="571563"/>
                </a:moveTo>
                <a:cubicBezTo>
                  <a:pt x="688975" y="295973"/>
                  <a:pt x="1334527" y="-5054"/>
                  <a:pt x="2095501" y="64"/>
                </a:cubicBezTo>
                <a:cubicBezTo>
                  <a:pt x="3145855" y="7128"/>
                  <a:pt x="4430974" y="360637"/>
                  <a:pt x="5388802" y="693712"/>
                </a:cubicBezTo>
                <a:lnTo>
                  <a:pt x="5727700" y="828615"/>
                </a:lnTo>
              </a:path>
            </a:pathLst>
          </a:custGeom>
          <a:noFill/>
          <a:ln w="28575">
            <a:solidFill>
              <a:srgbClr val="FFC844"/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custGeom>
                    <a:avLst/>
                    <a:gdLst>
                      <a:gd name="connsiteX0" fmla="*/ 0 w 5727700"/>
                      <a:gd name="connsiteY0" fmla="*/ 573184 h 830236"/>
                      <a:gd name="connsiteX1" fmla="*/ 2095501 w 5727700"/>
                      <a:gd name="connsiteY1" fmla="*/ 1685 h 830236"/>
                      <a:gd name="connsiteX2" fmla="*/ 5388802 w 5727700"/>
                      <a:gd name="connsiteY2" fmla="*/ 695333 h 830236"/>
                      <a:gd name="connsiteX3" fmla="*/ 5727700 w 5727700"/>
                      <a:gd name="connsiteY3" fmla="*/ 830236 h 8302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727700" h="830236" extrusionOk="0">
                        <a:moveTo>
                          <a:pt x="0" y="573184"/>
                        </a:moveTo>
                        <a:cubicBezTo>
                          <a:pt x="725765" y="303124"/>
                          <a:pt x="1172078" y="-9182"/>
                          <a:pt x="2095501" y="1685"/>
                        </a:cubicBezTo>
                        <a:cubicBezTo>
                          <a:pt x="3225715" y="-11973"/>
                          <a:pt x="4367864" y="364265"/>
                          <a:pt x="5388802" y="695333"/>
                        </a:cubicBezTo>
                        <a:cubicBezTo>
                          <a:pt x="5534191" y="775700"/>
                          <a:pt x="5578213" y="800425"/>
                          <a:pt x="5727700" y="830236"/>
                        </a:cubicBezTo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олилиния: фигура 32">
            <a:extLst>
              <a:ext uri="{FF2B5EF4-FFF2-40B4-BE49-F238E27FC236}">
                <a16:creationId xmlns:a16="http://schemas.microsoft.com/office/drawing/2014/main" xmlns="" id="{25166A29-1C9E-AD0B-B273-C1143DA17556}"/>
              </a:ext>
            </a:extLst>
          </p:cNvPr>
          <p:cNvSpPr/>
          <p:nvPr/>
        </p:nvSpPr>
        <p:spPr>
          <a:xfrm>
            <a:off x="-130028" y="2316834"/>
            <a:ext cx="4137097" cy="1810366"/>
          </a:xfrm>
          <a:custGeom>
            <a:avLst/>
            <a:gdLst>
              <a:gd name="connsiteX0" fmla="*/ 756039 w 12192000"/>
              <a:gd name="connsiteY0" fmla="*/ 1120 h 4801078"/>
              <a:gd name="connsiteX1" fmla="*/ 1009651 w 12192000"/>
              <a:gd name="connsiteY1" fmla="*/ 38578 h 4801078"/>
              <a:gd name="connsiteX2" fmla="*/ 4038601 w 12192000"/>
              <a:gd name="connsiteY2" fmla="*/ 1810228 h 4801078"/>
              <a:gd name="connsiteX3" fmla="*/ 8858251 w 12192000"/>
              <a:gd name="connsiteY3" fmla="*/ 476728 h 4801078"/>
              <a:gd name="connsiteX4" fmla="*/ 12151552 w 12192000"/>
              <a:gd name="connsiteY4" fmla="*/ 1170376 h 4801078"/>
              <a:gd name="connsiteX5" fmla="*/ 12192000 w 12192000"/>
              <a:gd name="connsiteY5" fmla="*/ 1184629 h 4801078"/>
              <a:gd name="connsiteX6" fmla="*/ 12192000 w 12192000"/>
              <a:gd name="connsiteY6" fmla="*/ 4801078 h 4801078"/>
              <a:gd name="connsiteX7" fmla="*/ 0 w 12192000"/>
              <a:gd name="connsiteY7" fmla="*/ 4801078 h 4801078"/>
              <a:gd name="connsiteX8" fmla="*/ 0 w 12192000"/>
              <a:gd name="connsiteY8" fmla="*/ 334438 h 4801078"/>
              <a:gd name="connsiteX9" fmla="*/ 39617 w 12192000"/>
              <a:gd name="connsiteY9" fmla="*/ 289958 h 4801078"/>
              <a:gd name="connsiteX10" fmla="*/ 756039 w 12192000"/>
              <a:gd name="connsiteY10" fmla="*/ 1120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4801078 h 4801078"/>
              <a:gd name="connsiteX9" fmla="*/ 0 w 12192000"/>
              <a:gd name="connsiteY9" fmla="*/ 334438 h 4801078"/>
              <a:gd name="connsiteX10" fmla="*/ 131057 w 12192000"/>
              <a:gd name="connsiteY10" fmla="*/ 381398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334438 h 4801078"/>
              <a:gd name="connsiteX9" fmla="*/ 131057 w 12192000"/>
              <a:gd name="connsiteY9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8" fmla="*/ 91440 w 12152383"/>
              <a:gd name="connsiteY8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0" fmla="*/ 0 w 12185721"/>
              <a:gd name="connsiteY0" fmla="*/ 318341 h 4800886"/>
              <a:gd name="connsiteX1" fmla="*/ 749760 w 12185721"/>
              <a:gd name="connsiteY1" fmla="*/ 928 h 4800886"/>
              <a:gd name="connsiteX2" fmla="*/ 1003372 w 12185721"/>
              <a:gd name="connsiteY2" fmla="*/ 38386 h 4800886"/>
              <a:gd name="connsiteX3" fmla="*/ 4032322 w 12185721"/>
              <a:gd name="connsiteY3" fmla="*/ 1810036 h 4800886"/>
              <a:gd name="connsiteX4" fmla="*/ 8851972 w 12185721"/>
              <a:gd name="connsiteY4" fmla="*/ 476536 h 4800886"/>
              <a:gd name="connsiteX5" fmla="*/ 12145273 w 12185721"/>
              <a:gd name="connsiteY5" fmla="*/ 1170184 h 4800886"/>
              <a:gd name="connsiteX6" fmla="*/ 12185721 w 12185721"/>
              <a:gd name="connsiteY6" fmla="*/ 1184437 h 4800886"/>
              <a:gd name="connsiteX7" fmla="*/ 12185721 w 12185721"/>
              <a:gd name="connsiteY7" fmla="*/ 4800886 h 4800886"/>
              <a:gd name="connsiteX0" fmla="*/ 0 w 12280971"/>
              <a:gd name="connsiteY0" fmla="*/ 398999 h 4800581"/>
              <a:gd name="connsiteX1" fmla="*/ 845010 w 12280971"/>
              <a:gd name="connsiteY1" fmla="*/ 623 h 4800581"/>
              <a:gd name="connsiteX2" fmla="*/ 1098622 w 12280971"/>
              <a:gd name="connsiteY2" fmla="*/ 38081 h 4800581"/>
              <a:gd name="connsiteX3" fmla="*/ 4127572 w 12280971"/>
              <a:gd name="connsiteY3" fmla="*/ 1809731 h 4800581"/>
              <a:gd name="connsiteX4" fmla="*/ 8947222 w 12280971"/>
              <a:gd name="connsiteY4" fmla="*/ 476231 h 4800581"/>
              <a:gd name="connsiteX5" fmla="*/ 12240523 w 12280971"/>
              <a:gd name="connsiteY5" fmla="*/ 1169879 h 4800581"/>
              <a:gd name="connsiteX6" fmla="*/ 12280971 w 12280971"/>
              <a:gd name="connsiteY6" fmla="*/ 1184132 h 4800581"/>
              <a:gd name="connsiteX7" fmla="*/ 12280971 w 12280971"/>
              <a:gd name="connsiteY7" fmla="*/ 4800581 h 4800581"/>
              <a:gd name="connsiteX0" fmla="*/ 0 w 12280971"/>
              <a:gd name="connsiteY0" fmla="*/ 399999 h 4801581"/>
              <a:gd name="connsiteX1" fmla="*/ 845010 w 12280971"/>
              <a:gd name="connsiteY1" fmla="*/ 1623 h 4801581"/>
              <a:gd name="connsiteX2" fmla="*/ 1098622 w 12280971"/>
              <a:gd name="connsiteY2" fmla="*/ 39081 h 4801581"/>
              <a:gd name="connsiteX3" fmla="*/ 4127572 w 12280971"/>
              <a:gd name="connsiteY3" fmla="*/ 1810731 h 4801581"/>
              <a:gd name="connsiteX4" fmla="*/ 8947222 w 12280971"/>
              <a:gd name="connsiteY4" fmla="*/ 477231 h 4801581"/>
              <a:gd name="connsiteX5" fmla="*/ 12240523 w 12280971"/>
              <a:gd name="connsiteY5" fmla="*/ 1170879 h 4801581"/>
              <a:gd name="connsiteX6" fmla="*/ 12280971 w 12280971"/>
              <a:gd name="connsiteY6" fmla="*/ 1185132 h 4801581"/>
              <a:gd name="connsiteX7" fmla="*/ 12280971 w 12280971"/>
              <a:gd name="connsiteY7" fmla="*/ 4801581 h 4801581"/>
              <a:gd name="connsiteX0" fmla="*/ 0 w 12909621"/>
              <a:gd name="connsiteY0" fmla="*/ 399999 h 1813564"/>
              <a:gd name="connsiteX1" fmla="*/ 845010 w 12909621"/>
              <a:gd name="connsiteY1" fmla="*/ 1623 h 1813564"/>
              <a:gd name="connsiteX2" fmla="*/ 1098622 w 12909621"/>
              <a:gd name="connsiteY2" fmla="*/ 39081 h 1813564"/>
              <a:gd name="connsiteX3" fmla="*/ 4127572 w 12909621"/>
              <a:gd name="connsiteY3" fmla="*/ 1810731 h 1813564"/>
              <a:gd name="connsiteX4" fmla="*/ 8947222 w 12909621"/>
              <a:gd name="connsiteY4" fmla="*/ 477231 h 1813564"/>
              <a:gd name="connsiteX5" fmla="*/ 12240523 w 12909621"/>
              <a:gd name="connsiteY5" fmla="*/ 1170879 h 1813564"/>
              <a:gd name="connsiteX6" fmla="*/ 12280971 w 12909621"/>
              <a:gd name="connsiteY6" fmla="*/ 1185132 h 1813564"/>
              <a:gd name="connsiteX7" fmla="*/ 12909621 w 12909621"/>
              <a:gd name="connsiteY7" fmla="*/ 1448781 h 1813564"/>
              <a:gd name="connsiteX0" fmla="*/ 0 w 12280971"/>
              <a:gd name="connsiteY0" fmla="*/ 399999 h 1813564"/>
              <a:gd name="connsiteX1" fmla="*/ 845010 w 12280971"/>
              <a:gd name="connsiteY1" fmla="*/ 1623 h 1813564"/>
              <a:gd name="connsiteX2" fmla="*/ 1098622 w 12280971"/>
              <a:gd name="connsiteY2" fmla="*/ 39081 h 1813564"/>
              <a:gd name="connsiteX3" fmla="*/ 4127572 w 12280971"/>
              <a:gd name="connsiteY3" fmla="*/ 1810731 h 1813564"/>
              <a:gd name="connsiteX4" fmla="*/ 8947222 w 12280971"/>
              <a:gd name="connsiteY4" fmla="*/ 477231 h 1813564"/>
              <a:gd name="connsiteX5" fmla="*/ 12240523 w 12280971"/>
              <a:gd name="connsiteY5" fmla="*/ 1170879 h 1813564"/>
              <a:gd name="connsiteX6" fmla="*/ 12280971 w 12280971"/>
              <a:gd name="connsiteY6" fmla="*/ 1185132 h 1813564"/>
              <a:gd name="connsiteX0" fmla="*/ 0 w 12369871"/>
              <a:gd name="connsiteY0" fmla="*/ 399999 h 1813564"/>
              <a:gd name="connsiteX1" fmla="*/ 845010 w 12369871"/>
              <a:gd name="connsiteY1" fmla="*/ 1623 h 1813564"/>
              <a:gd name="connsiteX2" fmla="*/ 1098622 w 12369871"/>
              <a:gd name="connsiteY2" fmla="*/ 39081 h 1813564"/>
              <a:gd name="connsiteX3" fmla="*/ 4127572 w 12369871"/>
              <a:gd name="connsiteY3" fmla="*/ 1810731 h 1813564"/>
              <a:gd name="connsiteX4" fmla="*/ 8947222 w 12369871"/>
              <a:gd name="connsiteY4" fmla="*/ 477231 h 1813564"/>
              <a:gd name="connsiteX5" fmla="*/ 12240523 w 12369871"/>
              <a:gd name="connsiteY5" fmla="*/ 1170879 h 1813564"/>
              <a:gd name="connsiteX6" fmla="*/ 12369871 w 12369871"/>
              <a:gd name="connsiteY6" fmla="*/ 1242282 h 1813564"/>
              <a:gd name="connsiteX0" fmla="*/ 0 w 12579421"/>
              <a:gd name="connsiteY0" fmla="*/ 399999 h 1813564"/>
              <a:gd name="connsiteX1" fmla="*/ 845010 w 12579421"/>
              <a:gd name="connsiteY1" fmla="*/ 1623 h 1813564"/>
              <a:gd name="connsiteX2" fmla="*/ 1098622 w 12579421"/>
              <a:gd name="connsiteY2" fmla="*/ 39081 h 1813564"/>
              <a:gd name="connsiteX3" fmla="*/ 4127572 w 12579421"/>
              <a:gd name="connsiteY3" fmla="*/ 1810731 h 1813564"/>
              <a:gd name="connsiteX4" fmla="*/ 8947222 w 12579421"/>
              <a:gd name="connsiteY4" fmla="*/ 477231 h 1813564"/>
              <a:gd name="connsiteX5" fmla="*/ 12240523 w 12579421"/>
              <a:gd name="connsiteY5" fmla="*/ 1170879 h 1813564"/>
              <a:gd name="connsiteX6" fmla="*/ 12579421 w 12579421"/>
              <a:gd name="connsiteY6" fmla="*/ 1305782 h 1813564"/>
              <a:gd name="connsiteX0" fmla="*/ 0 w 12240523"/>
              <a:gd name="connsiteY0" fmla="*/ 399999 h 1813564"/>
              <a:gd name="connsiteX1" fmla="*/ 845010 w 12240523"/>
              <a:gd name="connsiteY1" fmla="*/ 1623 h 1813564"/>
              <a:gd name="connsiteX2" fmla="*/ 1098622 w 12240523"/>
              <a:gd name="connsiteY2" fmla="*/ 39081 h 1813564"/>
              <a:gd name="connsiteX3" fmla="*/ 4127572 w 12240523"/>
              <a:gd name="connsiteY3" fmla="*/ 1810731 h 1813564"/>
              <a:gd name="connsiteX4" fmla="*/ 8947222 w 12240523"/>
              <a:gd name="connsiteY4" fmla="*/ 477231 h 1813564"/>
              <a:gd name="connsiteX5" fmla="*/ 12240523 w 12240523"/>
              <a:gd name="connsiteY5" fmla="*/ 1170879 h 1813564"/>
              <a:gd name="connsiteX0" fmla="*/ 0 w 8947222"/>
              <a:gd name="connsiteY0" fmla="*/ 399999 h 1813564"/>
              <a:gd name="connsiteX1" fmla="*/ 845010 w 8947222"/>
              <a:gd name="connsiteY1" fmla="*/ 1623 h 1813564"/>
              <a:gd name="connsiteX2" fmla="*/ 1098622 w 8947222"/>
              <a:gd name="connsiteY2" fmla="*/ 39081 h 1813564"/>
              <a:gd name="connsiteX3" fmla="*/ 4127572 w 8947222"/>
              <a:gd name="connsiteY3" fmla="*/ 1810731 h 1813564"/>
              <a:gd name="connsiteX4" fmla="*/ 8947222 w 8947222"/>
              <a:gd name="connsiteY4" fmla="*/ 477231 h 1813564"/>
              <a:gd name="connsiteX0" fmla="*/ 0 w 4127572"/>
              <a:gd name="connsiteY0" fmla="*/ 399999 h 1810731"/>
              <a:gd name="connsiteX1" fmla="*/ 845010 w 4127572"/>
              <a:gd name="connsiteY1" fmla="*/ 1623 h 1810731"/>
              <a:gd name="connsiteX2" fmla="*/ 1098622 w 4127572"/>
              <a:gd name="connsiteY2" fmla="*/ 39081 h 1810731"/>
              <a:gd name="connsiteX3" fmla="*/ 4127572 w 4127572"/>
              <a:gd name="connsiteY3" fmla="*/ 1810731 h 1810731"/>
              <a:gd name="connsiteX0" fmla="*/ 0 w 4137097"/>
              <a:gd name="connsiteY0" fmla="*/ 475834 h 1810366"/>
              <a:gd name="connsiteX1" fmla="*/ 854535 w 4137097"/>
              <a:gd name="connsiteY1" fmla="*/ 1258 h 1810366"/>
              <a:gd name="connsiteX2" fmla="*/ 1108147 w 4137097"/>
              <a:gd name="connsiteY2" fmla="*/ 38716 h 1810366"/>
              <a:gd name="connsiteX3" fmla="*/ 4137097 w 4137097"/>
              <a:gd name="connsiteY3" fmla="*/ 1810366 h 1810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37097" h="1810366">
                <a:moveTo>
                  <a:pt x="0" y="475834"/>
                </a:moveTo>
                <a:cubicBezTo>
                  <a:pt x="181409" y="295070"/>
                  <a:pt x="450180" y="-22468"/>
                  <a:pt x="854535" y="1258"/>
                </a:cubicBezTo>
                <a:cubicBezTo>
                  <a:pt x="933001" y="4808"/>
                  <a:pt x="1017263" y="16888"/>
                  <a:pt x="1108147" y="38716"/>
                </a:cubicBezTo>
                <a:cubicBezTo>
                  <a:pt x="1835222" y="213341"/>
                  <a:pt x="2828997" y="1737341"/>
                  <a:pt x="4137097" y="1810366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олилиния: фигура 33">
            <a:extLst>
              <a:ext uri="{FF2B5EF4-FFF2-40B4-BE49-F238E27FC236}">
                <a16:creationId xmlns:a16="http://schemas.microsoft.com/office/drawing/2014/main" xmlns="" id="{9E336907-BEB6-2F36-2D68-02DF6A7D0EF3}"/>
              </a:ext>
            </a:extLst>
          </p:cNvPr>
          <p:cNvSpPr/>
          <p:nvPr/>
        </p:nvSpPr>
        <p:spPr>
          <a:xfrm>
            <a:off x="6211613" y="2848836"/>
            <a:ext cx="2615106" cy="792998"/>
          </a:xfrm>
          <a:custGeom>
            <a:avLst/>
            <a:gdLst>
              <a:gd name="connsiteX0" fmla="*/ 756039 w 12192000"/>
              <a:gd name="connsiteY0" fmla="*/ 1120 h 4801078"/>
              <a:gd name="connsiteX1" fmla="*/ 1009651 w 12192000"/>
              <a:gd name="connsiteY1" fmla="*/ 38578 h 4801078"/>
              <a:gd name="connsiteX2" fmla="*/ 4038601 w 12192000"/>
              <a:gd name="connsiteY2" fmla="*/ 1810228 h 4801078"/>
              <a:gd name="connsiteX3" fmla="*/ 8858251 w 12192000"/>
              <a:gd name="connsiteY3" fmla="*/ 476728 h 4801078"/>
              <a:gd name="connsiteX4" fmla="*/ 12151552 w 12192000"/>
              <a:gd name="connsiteY4" fmla="*/ 1170376 h 4801078"/>
              <a:gd name="connsiteX5" fmla="*/ 12192000 w 12192000"/>
              <a:gd name="connsiteY5" fmla="*/ 1184629 h 4801078"/>
              <a:gd name="connsiteX6" fmla="*/ 12192000 w 12192000"/>
              <a:gd name="connsiteY6" fmla="*/ 4801078 h 4801078"/>
              <a:gd name="connsiteX7" fmla="*/ 0 w 12192000"/>
              <a:gd name="connsiteY7" fmla="*/ 4801078 h 4801078"/>
              <a:gd name="connsiteX8" fmla="*/ 0 w 12192000"/>
              <a:gd name="connsiteY8" fmla="*/ 334438 h 4801078"/>
              <a:gd name="connsiteX9" fmla="*/ 39617 w 12192000"/>
              <a:gd name="connsiteY9" fmla="*/ 289958 h 4801078"/>
              <a:gd name="connsiteX10" fmla="*/ 756039 w 12192000"/>
              <a:gd name="connsiteY10" fmla="*/ 1120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4801078 h 4801078"/>
              <a:gd name="connsiteX9" fmla="*/ 0 w 12192000"/>
              <a:gd name="connsiteY9" fmla="*/ 334438 h 4801078"/>
              <a:gd name="connsiteX10" fmla="*/ 131057 w 12192000"/>
              <a:gd name="connsiteY10" fmla="*/ 381398 h 4801078"/>
              <a:gd name="connsiteX0" fmla="*/ 39617 w 12192000"/>
              <a:gd name="connsiteY0" fmla="*/ 289958 h 4801078"/>
              <a:gd name="connsiteX1" fmla="*/ 756039 w 12192000"/>
              <a:gd name="connsiteY1" fmla="*/ 1120 h 4801078"/>
              <a:gd name="connsiteX2" fmla="*/ 1009651 w 12192000"/>
              <a:gd name="connsiteY2" fmla="*/ 38578 h 4801078"/>
              <a:gd name="connsiteX3" fmla="*/ 4038601 w 12192000"/>
              <a:gd name="connsiteY3" fmla="*/ 1810228 h 4801078"/>
              <a:gd name="connsiteX4" fmla="*/ 8858251 w 12192000"/>
              <a:gd name="connsiteY4" fmla="*/ 476728 h 4801078"/>
              <a:gd name="connsiteX5" fmla="*/ 12151552 w 12192000"/>
              <a:gd name="connsiteY5" fmla="*/ 1170376 h 4801078"/>
              <a:gd name="connsiteX6" fmla="*/ 12192000 w 12192000"/>
              <a:gd name="connsiteY6" fmla="*/ 1184629 h 4801078"/>
              <a:gd name="connsiteX7" fmla="*/ 12192000 w 12192000"/>
              <a:gd name="connsiteY7" fmla="*/ 4801078 h 4801078"/>
              <a:gd name="connsiteX8" fmla="*/ 0 w 12192000"/>
              <a:gd name="connsiteY8" fmla="*/ 334438 h 4801078"/>
              <a:gd name="connsiteX9" fmla="*/ 131057 w 12192000"/>
              <a:gd name="connsiteY9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8" fmla="*/ 91440 w 12152383"/>
              <a:gd name="connsiteY8" fmla="*/ 381398 h 4801078"/>
              <a:gd name="connsiteX0" fmla="*/ 0 w 12152383"/>
              <a:gd name="connsiteY0" fmla="*/ 289958 h 4801078"/>
              <a:gd name="connsiteX1" fmla="*/ 716422 w 12152383"/>
              <a:gd name="connsiteY1" fmla="*/ 1120 h 4801078"/>
              <a:gd name="connsiteX2" fmla="*/ 970034 w 12152383"/>
              <a:gd name="connsiteY2" fmla="*/ 38578 h 4801078"/>
              <a:gd name="connsiteX3" fmla="*/ 3998984 w 12152383"/>
              <a:gd name="connsiteY3" fmla="*/ 1810228 h 4801078"/>
              <a:gd name="connsiteX4" fmla="*/ 8818634 w 12152383"/>
              <a:gd name="connsiteY4" fmla="*/ 476728 h 4801078"/>
              <a:gd name="connsiteX5" fmla="*/ 12111935 w 12152383"/>
              <a:gd name="connsiteY5" fmla="*/ 1170376 h 4801078"/>
              <a:gd name="connsiteX6" fmla="*/ 12152383 w 12152383"/>
              <a:gd name="connsiteY6" fmla="*/ 1184629 h 4801078"/>
              <a:gd name="connsiteX7" fmla="*/ 12152383 w 12152383"/>
              <a:gd name="connsiteY7" fmla="*/ 4801078 h 4801078"/>
              <a:gd name="connsiteX0" fmla="*/ 0 w 12185721"/>
              <a:gd name="connsiteY0" fmla="*/ 318341 h 4800886"/>
              <a:gd name="connsiteX1" fmla="*/ 749760 w 12185721"/>
              <a:gd name="connsiteY1" fmla="*/ 928 h 4800886"/>
              <a:gd name="connsiteX2" fmla="*/ 1003372 w 12185721"/>
              <a:gd name="connsiteY2" fmla="*/ 38386 h 4800886"/>
              <a:gd name="connsiteX3" fmla="*/ 4032322 w 12185721"/>
              <a:gd name="connsiteY3" fmla="*/ 1810036 h 4800886"/>
              <a:gd name="connsiteX4" fmla="*/ 8851972 w 12185721"/>
              <a:gd name="connsiteY4" fmla="*/ 476536 h 4800886"/>
              <a:gd name="connsiteX5" fmla="*/ 12145273 w 12185721"/>
              <a:gd name="connsiteY5" fmla="*/ 1170184 h 4800886"/>
              <a:gd name="connsiteX6" fmla="*/ 12185721 w 12185721"/>
              <a:gd name="connsiteY6" fmla="*/ 1184437 h 4800886"/>
              <a:gd name="connsiteX7" fmla="*/ 12185721 w 12185721"/>
              <a:gd name="connsiteY7" fmla="*/ 4800886 h 4800886"/>
              <a:gd name="connsiteX0" fmla="*/ 0 w 12280971"/>
              <a:gd name="connsiteY0" fmla="*/ 398999 h 4800581"/>
              <a:gd name="connsiteX1" fmla="*/ 845010 w 12280971"/>
              <a:gd name="connsiteY1" fmla="*/ 623 h 4800581"/>
              <a:gd name="connsiteX2" fmla="*/ 1098622 w 12280971"/>
              <a:gd name="connsiteY2" fmla="*/ 38081 h 4800581"/>
              <a:gd name="connsiteX3" fmla="*/ 4127572 w 12280971"/>
              <a:gd name="connsiteY3" fmla="*/ 1809731 h 4800581"/>
              <a:gd name="connsiteX4" fmla="*/ 8947222 w 12280971"/>
              <a:gd name="connsiteY4" fmla="*/ 476231 h 4800581"/>
              <a:gd name="connsiteX5" fmla="*/ 12240523 w 12280971"/>
              <a:gd name="connsiteY5" fmla="*/ 1169879 h 4800581"/>
              <a:gd name="connsiteX6" fmla="*/ 12280971 w 12280971"/>
              <a:gd name="connsiteY6" fmla="*/ 1184132 h 4800581"/>
              <a:gd name="connsiteX7" fmla="*/ 12280971 w 12280971"/>
              <a:gd name="connsiteY7" fmla="*/ 4800581 h 4800581"/>
              <a:gd name="connsiteX0" fmla="*/ 0 w 12280971"/>
              <a:gd name="connsiteY0" fmla="*/ 399999 h 4801581"/>
              <a:gd name="connsiteX1" fmla="*/ 845010 w 12280971"/>
              <a:gd name="connsiteY1" fmla="*/ 1623 h 4801581"/>
              <a:gd name="connsiteX2" fmla="*/ 1098622 w 12280971"/>
              <a:gd name="connsiteY2" fmla="*/ 39081 h 4801581"/>
              <a:gd name="connsiteX3" fmla="*/ 4127572 w 12280971"/>
              <a:gd name="connsiteY3" fmla="*/ 1810731 h 4801581"/>
              <a:gd name="connsiteX4" fmla="*/ 8947222 w 12280971"/>
              <a:gd name="connsiteY4" fmla="*/ 477231 h 4801581"/>
              <a:gd name="connsiteX5" fmla="*/ 12240523 w 12280971"/>
              <a:gd name="connsiteY5" fmla="*/ 1170879 h 4801581"/>
              <a:gd name="connsiteX6" fmla="*/ 12280971 w 12280971"/>
              <a:gd name="connsiteY6" fmla="*/ 1185132 h 4801581"/>
              <a:gd name="connsiteX7" fmla="*/ 12280971 w 12280971"/>
              <a:gd name="connsiteY7" fmla="*/ 4801581 h 4801581"/>
              <a:gd name="connsiteX0" fmla="*/ 0 w 12909621"/>
              <a:gd name="connsiteY0" fmla="*/ 399999 h 1813564"/>
              <a:gd name="connsiteX1" fmla="*/ 845010 w 12909621"/>
              <a:gd name="connsiteY1" fmla="*/ 1623 h 1813564"/>
              <a:gd name="connsiteX2" fmla="*/ 1098622 w 12909621"/>
              <a:gd name="connsiteY2" fmla="*/ 39081 h 1813564"/>
              <a:gd name="connsiteX3" fmla="*/ 4127572 w 12909621"/>
              <a:gd name="connsiteY3" fmla="*/ 1810731 h 1813564"/>
              <a:gd name="connsiteX4" fmla="*/ 8947222 w 12909621"/>
              <a:gd name="connsiteY4" fmla="*/ 477231 h 1813564"/>
              <a:gd name="connsiteX5" fmla="*/ 12240523 w 12909621"/>
              <a:gd name="connsiteY5" fmla="*/ 1170879 h 1813564"/>
              <a:gd name="connsiteX6" fmla="*/ 12280971 w 12909621"/>
              <a:gd name="connsiteY6" fmla="*/ 1185132 h 1813564"/>
              <a:gd name="connsiteX7" fmla="*/ 12909621 w 12909621"/>
              <a:gd name="connsiteY7" fmla="*/ 1448781 h 1813564"/>
              <a:gd name="connsiteX0" fmla="*/ 0 w 12280971"/>
              <a:gd name="connsiteY0" fmla="*/ 399999 h 1813564"/>
              <a:gd name="connsiteX1" fmla="*/ 845010 w 12280971"/>
              <a:gd name="connsiteY1" fmla="*/ 1623 h 1813564"/>
              <a:gd name="connsiteX2" fmla="*/ 1098622 w 12280971"/>
              <a:gd name="connsiteY2" fmla="*/ 39081 h 1813564"/>
              <a:gd name="connsiteX3" fmla="*/ 4127572 w 12280971"/>
              <a:gd name="connsiteY3" fmla="*/ 1810731 h 1813564"/>
              <a:gd name="connsiteX4" fmla="*/ 8947222 w 12280971"/>
              <a:gd name="connsiteY4" fmla="*/ 477231 h 1813564"/>
              <a:gd name="connsiteX5" fmla="*/ 12240523 w 12280971"/>
              <a:gd name="connsiteY5" fmla="*/ 1170879 h 1813564"/>
              <a:gd name="connsiteX6" fmla="*/ 12280971 w 12280971"/>
              <a:gd name="connsiteY6" fmla="*/ 1185132 h 1813564"/>
              <a:gd name="connsiteX0" fmla="*/ 0 w 12369871"/>
              <a:gd name="connsiteY0" fmla="*/ 399999 h 1813564"/>
              <a:gd name="connsiteX1" fmla="*/ 845010 w 12369871"/>
              <a:gd name="connsiteY1" fmla="*/ 1623 h 1813564"/>
              <a:gd name="connsiteX2" fmla="*/ 1098622 w 12369871"/>
              <a:gd name="connsiteY2" fmla="*/ 39081 h 1813564"/>
              <a:gd name="connsiteX3" fmla="*/ 4127572 w 12369871"/>
              <a:gd name="connsiteY3" fmla="*/ 1810731 h 1813564"/>
              <a:gd name="connsiteX4" fmla="*/ 8947222 w 12369871"/>
              <a:gd name="connsiteY4" fmla="*/ 477231 h 1813564"/>
              <a:gd name="connsiteX5" fmla="*/ 12240523 w 12369871"/>
              <a:gd name="connsiteY5" fmla="*/ 1170879 h 1813564"/>
              <a:gd name="connsiteX6" fmla="*/ 12369871 w 12369871"/>
              <a:gd name="connsiteY6" fmla="*/ 1242282 h 1813564"/>
              <a:gd name="connsiteX0" fmla="*/ 0 w 12579421"/>
              <a:gd name="connsiteY0" fmla="*/ 399999 h 1813564"/>
              <a:gd name="connsiteX1" fmla="*/ 845010 w 12579421"/>
              <a:gd name="connsiteY1" fmla="*/ 1623 h 1813564"/>
              <a:gd name="connsiteX2" fmla="*/ 1098622 w 12579421"/>
              <a:gd name="connsiteY2" fmla="*/ 39081 h 1813564"/>
              <a:gd name="connsiteX3" fmla="*/ 4127572 w 12579421"/>
              <a:gd name="connsiteY3" fmla="*/ 1810731 h 1813564"/>
              <a:gd name="connsiteX4" fmla="*/ 8947222 w 12579421"/>
              <a:gd name="connsiteY4" fmla="*/ 477231 h 1813564"/>
              <a:gd name="connsiteX5" fmla="*/ 12240523 w 12579421"/>
              <a:gd name="connsiteY5" fmla="*/ 1170879 h 1813564"/>
              <a:gd name="connsiteX6" fmla="*/ 12579421 w 12579421"/>
              <a:gd name="connsiteY6" fmla="*/ 1305782 h 1813564"/>
              <a:gd name="connsiteX0" fmla="*/ 0 w 11734411"/>
              <a:gd name="connsiteY0" fmla="*/ 0 h 1811941"/>
              <a:gd name="connsiteX1" fmla="*/ 253612 w 11734411"/>
              <a:gd name="connsiteY1" fmla="*/ 37458 h 1811941"/>
              <a:gd name="connsiteX2" fmla="*/ 3282562 w 11734411"/>
              <a:gd name="connsiteY2" fmla="*/ 1809108 h 1811941"/>
              <a:gd name="connsiteX3" fmla="*/ 8102212 w 11734411"/>
              <a:gd name="connsiteY3" fmla="*/ 475608 h 1811941"/>
              <a:gd name="connsiteX4" fmla="*/ 11395513 w 11734411"/>
              <a:gd name="connsiteY4" fmla="*/ 1169256 h 1811941"/>
              <a:gd name="connsiteX5" fmla="*/ 11734411 w 11734411"/>
              <a:gd name="connsiteY5" fmla="*/ 1304159 h 1811941"/>
              <a:gd name="connsiteX0" fmla="*/ 0 w 11480799"/>
              <a:gd name="connsiteY0" fmla="*/ 0 h 1774483"/>
              <a:gd name="connsiteX1" fmla="*/ 3028950 w 11480799"/>
              <a:gd name="connsiteY1" fmla="*/ 1771650 h 1774483"/>
              <a:gd name="connsiteX2" fmla="*/ 7848600 w 11480799"/>
              <a:gd name="connsiteY2" fmla="*/ 438150 h 1774483"/>
              <a:gd name="connsiteX3" fmla="*/ 11141901 w 11480799"/>
              <a:gd name="connsiteY3" fmla="*/ 1131798 h 1774483"/>
              <a:gd name="connsiteX4" fmla="*/ 11480799 w 11480799"/>
              <a:gd name="connsiteY4" fmla="*/ 1266701 h 1774483"/>
              <a:gd name="connsiteX0" fmla="*/ 0 w 8451849"/>
              <a:gd name="connsiteY0" fmla="*/ 1335185 h 1338018"/>
              <a:gd name="connsiteX1" fmla="*/ 4819650 w 8451849"/>
              <a:gd name="connsiteY1" fmla="*/ 1685 h 1338018"/>
              <a:gd name="connsiteX2" fmla="*/ 8112951 w 8451849"/>
              <a:gd name="connsiteY2" fmla="*/ 695333 h 1338018"/>
              <a:gd name="connsiteX3" fmla="*/ 8451849 w 8451849"/>
              <a:gd name="connsiteY3" fmla="*/ 830236 h 1338018"/>
              <a:gd name="connsiteX0" fmla="*/ 0 w 8451849"/>
              <a:gd name="connsiteY0" fmla="*/ 1335185 h 1335185"/>
              <a:gd name="connsiteX1" fmla="*/ 2204544 w 8451849"/>
              <a:gd name="connsiteY1" fmla="*/ 794683 h 1335185"/>
              <a:gd name="connsiteX2" fmla="*/ 4819650 w 8451849"/>
              <a:gd name="connsiteY2" fmla="*/ 1685 h 1335185"/>
              <a:gd name="connsiteX3" fmla="*/ 8112951 w 8451849"/>
              <a:gd name="connsiteY3" fmla="*/ 695333 h 1335185"/>
              <a:gd name="connsiteX4" fmla="*/ 8451849 w 8451849"/>
              <a:gd name="connsiteY4" fmla="*/ 830236 h 1335185"/>
              <a:gd name="connsiteX0" fmla="*/ 0 w 6247305"/>
              <a:gd name="connsiteY0" fmla="*/ 794683 h 830236"/>
              <a:gd name="connsiteX1" fmla="*/ 2615106 w 6247305"/>
              <a:gd name="connsiteY1" fmla="*/ 1685 h 830236"/>
              <a:gd name="connsiteX2" fmla="*/ 5908407 w 6247305"/>
              <a:gd name="connsiteY2" fmla="*/ 695333 h 830236"/>
              <a:gd name="connsiteX3" fmla="*/ 6247305 w 6247305"/>
              <a:gd name="connsiteY3" fmla="*/ 830236 h 830236"/>
              <a:gd name="connsiteX0" fmla="*/ 0 w 6247305"/>
              <a:gd name="connsiteY0" fmla="*/ 806649 h 842202"/>
              <a:gd name="connsiteX1" fmla="*/ 2615106 w 6247305"/>
              <a:gd name="connsiteY1" fmla="*/ 13651 h 842202"/>
              <a:gd name="connsiteX2" fmla="*/ 4682358 w 6247305"/>
              <a:gd name="connsiteY2" fmla="*/ 333685 h 842202"/>
              <a:gd name="connsiteX3" fmla="*/ 5908407 w 6247305"/>
              <a:gd name="connsiteY3" fmla="*/ 707299 h 842202"/>
              <a:gd name="connsiteX4" fmla="*/ 6247305 w 6247305"/>
              <a:gd name="connsiteY4" fmla="*/ 842202 h 842202"/>
              <a:gd name="connsiteX0" fmla="*/ 0 w 6247305"/>
              <a:gd name="connsiteY0" fmla="*/ 807545 h 843098"/>
              <a:gd name="connsiteX1" fmla="*/ 2615106 w 6247305"/>
              <a:gd name="connsiteY1" fmla="*/ 14547 h 843098"/>
              <a:gd name="connsiteX2" fmla="*/ 4682358 w 6247305"/>
              <a:gd name="connsiteY2" fmla="*/ 334581 h 843098"/>
              <a:gd name="connsiteX3" fmla="*/ 6247305 w 6247305"/>
              <a:gd name="connsiteY3" fmla="*/ 843098 h 843098"/>
              <a:gd name="connsiteX0" fmla="*/ 0 w 4682358"/>
              <a:gd name="connsiteY0" fmla="*/ 807545 h 807545"/>
              <a:gd name="connsiteX1" fmla="*/ 2615106 w 4682358"/>
              <a:gd name="connsiteY1" fmla="*/ 14547 h 807545"/>
              <a:gd name="connsiteX2" fmla="*/ 4682358 w 4682358"/>
              <a:gd name="connsiteY2" fmla="*/ 334581 h 807545"/>
              <a:gd name="connsiteX0" fmla="*/ 0 w 4682358"/>
              <a:gd name="connsiteY0" fmla="*/ 807545 h 807545"/>
              <a:gd name="connsiteX1" fmla="*/ 2615106 w 4682358"/>
              <a:gd name="connsiteY1" fmla="*/ 14547 h 807545"/>
              <a:gd name="connsiteX2" fmla="*/ 4682358 w 4682358"/>
              <a:gd name="connsiteY2" fmla="*/ 334581 h 807545"/>
              <a:gd name="connsiteX0" fmla="*/ 0 w 4682358"/>
              <a:gd name="connsiteY0" fmla="*/ 796133 h 796133"/>
              <a:gd name="connsiteX1" fmla="*/ 2615106 w 4682358"/>
              <a:gd name="connsiteY1" fmla="*/ 3135 h 796133"/>
              <a:gd name="connsiteX2" fmla="*/ 4682358 w 4682358"/>
              <a:gd name="connsiteY2" fmla="*/ 323169 h 796133"/>
              <a:gd name="connsiteX0" fmla="*/ 0 w 2615106"/>
              <a:gd name="connsiteY0" fmla="*/ 792998 h 792998"/>
              <a:gd name="connsiteX1" fmla="*/ 2615106 w 2615106"/>
              <a:gd name="connsiteY1" fmla="*/ 0 h 79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15106" h="792998">
                <a:moveTo>
                  <a:pt x="0" y="792998"/>
                </a:moveTo>
                <a:cubicBezTo>
                  <a:pt x="803275" y="570748"/>
                  <a:pt x="1613996" y="31531"/>
                  <a:pt x="2615106" y="0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55D754FC-5BAF-8F1D-952F-0B768B539932}"/>
              </a:ext>
            </a:extLst>
          </p:cNvPr>
          <p:cNvSpPr/>
          <p:nvPr/>
        </p:nvSpPr>
        <p:spPr>
          <a:xfrm rot="7560883" flipV="1">
            <a:off x="11083863" y="3278153"/>
            <a:ext cx="301693" cy="301693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олилиния: фигура 35">
            <a:extLst>
              <a:ext uri="{FF2B5EF4-FFF2-40B4-BE49-F238E27FC236}">
                <a16:creationId xmlns:a16="http://schemas.microsoft.com/office/drawing/2014/main" xmlns="" id="{0DBB0273-ACA3-275E-3529-7D1840A41C05}"/>
              </a:ext>
            </a:extLst>
          </p:cNvPr>
          <p:cNvSpPr/>
          <p:nvPr/>
        </p:nvSpPr>
        <p:spPr>
          <a:xfrm flipV="1">
            <a:off x="-380999" y="6343446"/>
            <a:ext cx="10213680" cy="846423"/>
          </a:xfrm>
          <a:custGeom>
            <a:avLst/>
            <a:gdLst>
              <a:gd name="connsiteX0" fmla="*/ 0 w 10668000"/>
              <a:gd name="connsiteY0" fmla="*/ 0 h 2841975"/>
              <a:gd name="connsiteX1" fmla="*/ 38100 w 10668000"/>
              <a:gd name="connsiteY1" fmla="*/ 38100 h 2841975"/>
              <a:gd name="connsiteX2" fmla="*/ 1162050 w 10668000"/>
              <a:gd name="connsiteY2" fmla="*/ 1447800 h 2841975"/>
              <a:gd name="connsiteX3" fmla="*/ 5619750 w 10668000"/>
              <a:gd name="connsiteY3" fmla="*/ 2819400 h 2841975"/>
              <a:gd name="connsiteX4" fmla="*/ 10668000 w 10668000"/>
              <a:gd name="connsiteY4" fmla="*/ 2171700 h 2841975"/>
              <a:gd name="connsiteX0" fmla="*/ 0 w 10668000"/>
              <a:gd name="connsiteY0" fmla="*/ 0 h 2841975"/>
              <a:gd name="connsiteX1" fmla="*/ 1162050 w 10668000"/>
              <a:gd name="connsiteY1" fmla="*/ 1447800 h 2841975"/>
              <a:gd name="connsiteX2" fmla="*/ 5619750 w 10668000"/>
              <a:gd name="connsiteY2" fmla="*/ 2819400 h 2841975"/>
              <a:gd name="connsiteX3" fmla="*/ 10668000 w 10668000"/>
              <a:gd name="connsiteY3" fmla="*/ 2171700 h 2841975"/>
              <a:gd name="connsiteX0" fmla="*/ 0 w 11811000"/>
              <a:gd name="connsiteY0" fmla="*/ 0 h 3051525"/>
              <a:gd name="connsiteX1" fmla="*/ 2305050 w 11811000"/>
              <a:gd name="connsiteY1" fmla="*/ 1657350 h 3051525"/>
              <a:gd name="connsiteX2" fmla="*/ 6762750 w 11811000"/>
              <a:gd name="connsiteY2" fmla="*/ 3028950 h 3051525"/>
              <a:gd name="connsiteX3" fmla="*/ 11811000 w 11811000"/>
              <a:gd name="connsiteY3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1811000"/>
              <a:gd name="connsiteY0" fmla="*/ 0 h 3051525"/>
              <a:gd name="connsiteX1" fmla="*/ 6762750 w 11811000"/>
              <a:gd name="connsiteY1" fmla="*/ 3028950 h 3051525"/>
              <a:gd name="connsiteX2" fmla="*/ 11811000 w 11811000"/>
              <a:gd name="connsiteY2" fmla="*/ 2381250 h 3051525"/>
              <a:gd name="connsiteX0" fmla="*/ 0 w 13373100"/>
              <a:gd name="connsiteY0" fmla="*/ 914400 h 3957706"/>
              <a:gd name="connsiteX1" fmla="*/ 6762750 w 13373100"/>
              <a:gd name="connsiteY1" fmla="*/ 3943350 h 3957706"/>
              <a:gd name="connsiteX2" fmla="*/ 13373100 w 13373100"/>
              <a:gd name="connsiteY2" fmla="*/ 0 h 3957706"/>
              <a:gd name="connsiteX0" fmla="*/ 0 w 14154150"/>
              <a:gd name="connsiteY0" fmla="*/ 1333500 h 4389968"/>
              <a:gd name="connsiteX1" fmla="*/ 6762750 w 14154150"/>
              <a:gd name="connsiteY1" fmla="*/ 4362450 h 4389968"/>
              <a:gd name="connsiteX2" fmla="*/ 14154150 w 14154150"/>
              <a:gd name="connsiteY2" fmla="*/ 0 h 4389968"/>
              <a:gd name="connsiteX0" fmla="*/ 0 w 14154150"/>
              <a:gd name="connsiteY0" fmla="*/ 1333500 h 4389968"/>
              <a:gd name="connsiteX1" fmla="*/ 6762750 w 14154150"/>
              <a:gd name="connsiteY1" fmla="*/ 4362450 h 4389968"/>
              <a:gd name="connsiteX2" fmla="*/ 14154150 w 14154150"/>
              <a:gd name="connsiteY2" fmla="*/ 0 h 4389968"/>
              <a:gd name="connsiteX0" fmla="*/ 0 w 15368094"/>
              <a:gd name="connsiteY0" fmla="*/ 0 h 3085915"/>
              <a:gd name="connsiteX1" fmla="*/ 6762750 w 15368094"/>
              <a:gd name="connsiteY1" fmla="*/ 3028950 h 3085915"/>
              <a:gd name="connsiteX2" fmla="*/ 15368094 w 15368094"/>
              <a:gd name="connsiteY2" fmla="*/ 53865 h 3085915"/>
              <a:gd name="connsiteX0" fmla="*/ 0 w 15368094"/>
              <a:gd name="connsiteY0" fmla="*/ 0 h 3056468"/>
              <a:gd name="connsiteX1" fmla="*/ 6762750 w 15368094"/>
              <a:gd name="connsiteY1" fmla="*/ 3028950 h 3056468"/>
              <a:gd name="connsiteX2" fmla="*/ 15368094 w 15368094"/>
              <a:gd name="connsiteY2" fmla="*/ 53865 h 3056468"/>
              <a:gd name="connsiteX0" fmla="*/ 0 w 15368094"/>
              <a:gd name="connsiteY0" fmla="*/ 0 h 3538062"/>
              <a:gd name="connsiteX1" fmla="*/ 8370833 w 15368094"/>
              <a:gd name="connsiteY1" fmla="*/ 3517681 h 3538062"/>
              <a:gd name="connsiteX2" fmla="*/ 15368094 w 15368094"/>
              <a:gd name="connsiteY2" fmla="*/ 53865 h 3538062"/>
              <a:gd name="connsiteX0" fmla="*/ 0 w 15368094"/>
              <a:gd name="connsiteY0" fmla="*/ 0 h 3846843"/>
              <a:gd name="connsiteX1" fmla="*/ 6060634 w 15368094"/>
              <a:gd name="connsiteY1" fmla="*/ 3306257 h 3846843"/>
              <a:gd name="connsiteX2" fmla="*/ 8370833 w 15368094"/>
              <a:gd name="connsiteY2" fmla="*/ 3517681 h 3846843"/>
              <a:gd name="connsiteX3" fmla="*/ 15368094 w 15368094"/>
              <a:gd name="connsiteY3" fmla="*/ 53865 h 3846843"/>
              <a:gd name="connsiteX0" fmla="*/ 0 w 9307460"/>
              <a:gd name="connsiteY0" fmla="*/ 3252392 h 3792978"/>
              <a:gd name="connsiteX1" fmla="*/ 2310199 w 9307460"/>
              <a:gd name="connsiteY1" fmla="*/ 3463816 h 3792978"/>
              <a:gd name="connsiteX2" fmla="*/ 9307460 w 9307460"/>
              <a:gd name="connsiteY2" fmla="*/ 0 h 3792978"/>
              <a:gd name="connsiteX0" fmla="*/ 0 w 9307460"/>
              <a:gd name="connsiteY0" fmla="*/ 3252392 h 3792978"/>
              <a:gd name="connsiteX1" fmla="*/ 2310199 w 9307460"/>
              <a:gd name="connsiteY1" fmla="*/ 3463816 h 3792978"/>
              <a:gd name="connsiteX2" fmla="*/ 9307460 w 9307460"/>
              <a:gd name="connsiteY2" fmla="*/ 0 h 3792978"/>
              <a:gd name="connsiteX0" fmla="*/ 0 w 9307460"/>
              <a:gd name="connsiteY0" fmla="*/ 3252392 h 3661708"/>
              <a:gd name="connsiteX1" fmla="*/ 2310199 w 9307460"/>
              <a:gd name="connsiteY1" fmla="*/ 3463816 h 3661708"/>
              <a:gd name="connsiteX2" fmla="*/ 9307460 w 9307460"/>
              <a:gd name="connsiteY2" fmla="*/ 0 h 3661708"/>
              <a:gd name="connsiteX0" fmla="*/ 0 w 9974198"/>
              <a:gd name="connsiteY0" fmla="*/ 2278998 h 2751581"/>
              <a:gd name="connsiteX1" fmla="*/ 2310199 w 9974198"/>
              <a:gd name="connsiteY1" fmla="*/ 2490422 h 2751581"/>
              <a:gd name="connsiteX2" fmla="*/ 9974198 w 9974198"/>
              <a:gd name="connsiteY2" fmla="*/ 0 h 2751581"/>
              <a:gd name="connsiteX0" fmla="*/ 0 w 9974198"/>
              <a:gd name="connsiteY0" fmla="*/ 2278998 h 2751581"/>
              <a:gd name="connsiteX1" fmla="*/ 2310199 w 9974198"/>
              <a:gd name="connsiteY1" fmla="*/ 2490422 h 2751581"/>
              <a:gd name="connsiteX2" fmla="*/ 7886559 w 9974198"/>
              <a:gd name="connsiteY2" fmla="*/ 1453086 h 2751581"/>
              <a:gd name="connsiteX3" fmla="*/ 9974198 w 9974198"/>
              <a:gd name="connsiteY3" fmla="*/ 0 h 2751581"/>
              <a:gd name="connsiteX0" fmla="*/ 0 w 7886559"/>
              <a:gd name="connsiteY0" fmla="*/ 825912 h 1298495"/>
              <a:gd name="connsiteX1" fmla="*/ 2310199 w 7886559"/>
              <a:gd name="connsiteY1" fmla="*/ 1037336 h 1298495"/>
              <a:gd name="connsiteX2" fmla="*/ 7886559 w 7886559"/>
              <a:gd name="connsiteY2" fmla="*/ 0 h 1298495"/>
              <a:gd name="connsiteX0" fmla="*/ 0 w 7524615"/>
              <a:gd name="connsiteY0" fmla="*/ 560441 h 921694"/>
              <a:gd name="connsiteX1" fmla="*/ 2310199 w 7524615"/>
              <a:gd name="connsiteY1" fmla="*/ 771865 h 921694"/>
              <a:gd name="connsiteX2" fmla="*/ 7524615 w 7524615"/>
              <a:gd name="connsiteY2" fmla="*/ 0 h 921694"/>
              <a:gd name="connsiteX0" fmla="*/ 0 w 7524615"/>
              <a:gd name="connsiteY0" fmla="*/ 560441 h 921694"/>
              <a:gd name="connsiteX1" fmla="*/ 2310199 w 7524615"/>
              <a:gd name="connsiteY1" fmla="*/ 771865 h 921694"/>
              <a:gd name="connsiteX2" fmla="*/ 7524615 w 7524615"/>
              <a:gd name="connsiteY2" fmla="*/ 0 h 921694"/>
              <a:gd name="connsiteX0" fmla="*/ 0 w 7524615"/>
              <a:gd name="connsiteY0" fmla="*/ 560441 h 921694"/>
              <a:gd name="connsiteX1" fmla="*/ 2310199 w 7524615"/>
              <a:gd name="connsiteY1" fmla="*/ 771865 h 921694"/>
              <a:gd name="connsiteX2" fmla="*/ 7524615 w 7524615"/>
              <a:gd name="connsiteY2" fmla="*/ 0 h 921694"/>
              <a:gd name="connsiteX0" fmla="*/ 0 w 7524615"/>
              <a:gd name="connsiteY0" fmla="*/ 560441 h 853611"/>
              <a:gd name="connsiteX1" fmla="*/ 2595944 w 7524615"/>
              <a:gd name="connsiteY1" fmla="*/ 594884 h 853611"/>
              <a:gd name="connsiteX2" fmla="*/ 7524615 w 7524615"/>
              <a:gd name="connsiteY2" fmla="*/ 0 h 853611"/>
              <a:gd name="connsiteX0" fmla="*/ 0 w 7524615"/>
              <a:gd name="connsiteY0" fmla="*/ 560441 h 846423"/>
              <a:gd name="connsiteX1" fmla="*/ 928397 w 7524615"/>
              <a:gd name="connsiteY1" fmla="*/ 846219 h 846423"/>
              <a:gd name="connsiteX2" fmla="*/ 2595944 w 7524615"/>
              <a:gd name="connsiteY2" fmla="*/ 594884 h 846423"/>
              <a:gd name="connsiteX3" fmla="*/ 7524615 w 7524615"/>
              <a:gd name="connsiteY3" fmla="*/ 0 h 846423"/>
              <a:gd name="connsiteX0" fmla="*/ 0 w 6596218"/>
              <a:gd name="connsiteY0" fmla="*/ 846219 h 846423"/>
              <a:gd name="connsiteX1" fmla="*/ 1667547 w 6596218"/>
              <a:gd name="connsiteY1" fmla="*/ 594884 h 846423"/>
              <a:gd name="connsiteX2" fmla="*/ 6596218 w 6596218"/>
              <a:gd name="connsiteY2" fmla="*/ 0 h 846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96218" h="846423">
                <a:moveTo>
                  <a:pt x="0" y="846219"/>
                </a:moveTo>
                <a:cubicBezTo>
                  <a:pt x="432657" y="851960"/>
                  <a:pt x="568177" y="735920"/>
                  <a:pt x="1667547" y="594884"/>
                </a:cubicBezTo>
                <a:cubicBezTo>
                  <a:pt x="2921649" y="501477"/>
                  <a:pt x="4880743" y="1152489"/>
                  <a:pt x="6596218" y="0"/>
                </a:cubicBezTo>
              </a:path>
            </a:pathLst>
          </a:custGeom>
          <a:noFill/>
          <a:ln w="28575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36">
            <a:extLst>
              <a:ext uri="{FF2B5EF4-FFF2-40B4-BE49-F238E27FC236}">
                <a16:creationId xmlns:a16="http://schemas.microsoft.com/office/drawing/2014/main" xmlns="" id="{95148397-CBC5-A458-C98B-37953ED29044}"/>
              </a:ext>
            </a:extLst>
          </p:cNvPr>
          <p:cNvSpPr/>
          <p:nvPr/>
        </p:nvSpPr>
        <p:spPr>
          <a:xfrm>
            <a:off x="-895350" y="6210185"/>
            <a:ext cx="13373100" cy="819265"/>
          </a:xfrm>
          <a:custGeom>
            <a:avLst/>
            <a:gdLst>
              <a:gd name="connsiteX0" fmla="*/ 0 w 13373100"/>
              <a:gd name="connsiteY0" fmla="*/ 438265 h 819265"/>
              <a:gd name="connsiteX1" fmla="*/ 1981200 w 13373100"/>
              <a:gd name="connsiteY1" fmla="*/ 323965 h 819265"/>
              <a:gd name="connsiteX2" fmla="*/ 4171950 w 13373100"/>
              <a:gd name="connsiteY2" fmla="*/ 115 h 819265"/>
              <a:gd name="connsiteX3" fmla="*/ 6534150 w 13373100"/>
              <a:gd name="connsiteY3" fmla="*/ 362065 h 819265"/>
              <a:gd name="connsiteX4" fmla="*/ 10344150 w 13373100"/>
              <a:gd name="connsiteY4" fmla="*/ 438265 h 819265"/>
              <a:gd name="connsiteX5" fmla="*/ 13373100 w 13373100"/>
              <a:gd name="connsiteY5" fmla="*/ 819265 h 81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73100" h="819265">
                <a:moveTo>
                  <a:pt x="0" y="438265"/>
                </a:moveTo>
                <a:cubicBezTo>
                  <a:pt x="642937" y="417627"/>
                  <a:pt x="1285875" y="396990"/>
                  <a:pt x="1981200" y="323965"/>
                </a:cubicBezTo>
                <a:cubicBezTo>
                  <a:pt x="2676525" y="250940"/>
                  <a:pt x="3413125" y="-6235"/>
                  <a:pt x="4171950" y="115"/>
                </a:cubicBezTo>
                <a:cubicBezTo>
                  <a:pt x="4930775" y="6465"/>
                  <a:pt x="5505450" y="289040"/>
                  <a:pt x="6534150" y="362065"/>
                </a:cubicBezTo>
                <a:cubicBezTo>
                  <a:pt x="7562850" y="435090"/>
                  <a:pt x="9204325" y="362065"/>
                  <a:pt x="10344150" y="438265"/>
                </a:cubicBezTo>
                <a:cubicBezTo>
                  <a:pt x="11483975" y="514465"/>
                  <a:pt x="12428537" y="666865"/>
                  <a:pt x="13373100" y="81926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929786D3-1103-3FEC-BA51-51AD68154106}"/>
              </a:ext>
            </a:extLst>
          </p:cNvPr>
          <p:cNvSpPr/>
          <p:nvPr/>
        </p:nvSpPr>
        <p:spPr>
          <a:xfrm flipV="1">
            <a:off x="11603038" y="3660222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5D1A0910-5B18-A6D9-D44C-A6EA20C645CF}"/>
              </a:ext>
            </a:extLst>
          </p:cNvPr>
          <p:cNvSpPr/>
          <p:nvPr/>
        </p:nvSpPr>
        <p:spPr>
          <a:xfrm flipV="1">
            <a:off x="3594641" y="3488345"/>
            <a:ext cx="185970" cy="185970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DD5FE583-0E0A-5CE6-F780-D32A6C4E128D}"/>
              </a:ext>
            </a:extLst>
          </p:cNvPr>
          <p:cNvSpPr/>
          <p:nvPr/>
        </p:nvSpPr>
        <p:spPr>
          <a:xfrm rot="7560883" flipV="1">
            <a:off x="5819416" y="3725369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4CD30909-A7CA-5A5C-6E95-599DA330938D}"/>
              </a:ext>
            </a:extLst>
          </p:cNvPr>
          <p:cNvSpPr/>
          <p:nvPr/>
        </p:nvSpPr>
        <p:spPr>
          <a:xfrm rot="7560883" flipV="1">
            <a:off x="360101" y="6296983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896F71BC-A03B-BE1E-BA0D-55B474A323ED}"/>
              </a:ext>
            </a:extLst>
          </p:cNvPr>
          <p:cNvSpPr/>
          <p:nvPr/>
        </p:nvSpPr>
        <p:spPr>
          <a:xfrm flipV="1">
            <a:off x="2611438" y="6320771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054BC975-B46F-2D55-AC36-EFCD4AC332F2}"/>
              </a:ext>
            </a:extLst>
          </p:cNvPr>
          <p:cNvSpPr/>
          <p:nvPr/>
        </p:nvSpPr>
        <p:spPr>
          <a:xfrm rot="7560883" flipV="1">
            <a:off x="208714" y="4045869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C16218D0-65E8-DE74-9C3C-8C70E24B3B4E}"/>
              </a:ext>
            </a:extLst>
          </p:cNvPr>
          <p:cNvSpPr/>
          <p:nvPr/>
        </p:nvSpPr>
        <p:spPr>
          <a:xfrm rot="7560883" flipV="1">
            <a:off x="11466216" y="5427924"/>
            <a:ext cx="154983" cy="154983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83097BD0-74C6-EDBE-6970-BB29BE954454}"/>
              </a:ext>
            </a:extLst>
          </p:cNvPr>
          <p:cNvSpPr/>
          <p:nvPr/>
        </p:nvSpPr>
        <p:spPr>
          <a:xfrm rot="7560883" flipV="1">
            <a:off x="146147" y="2768209"/>
            <a:ext cx="154983" cy="154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5F4E6157-A601-A09C-D6EE-30400E10F9DF}"/>
              </a:ext>
            </a:extLst>
          </p:cNvPr>
          <p:cNvSpPr/>
          <p:nvPr/>
        </p:nvSpPr>
        <p:spPr>
          <a:xfrm rot="7560883" flipV="1">
            <a:off x="10624974" y="6110456"/>
            <a:ext cx="142202" cy="14220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3ECCDD6D-655C-4E9E-A7D0-C6924E3D599F}"/>
              </a:ext>
            </a:extLst>
          </p:cNvPr>
          <p:cNvSpPr/>
          <p:nvPr/>
        </p:nvSpPr>
        <p:spPr>
          <a:xfrm flipV="1">
            <a:off x="10846658" y="6538234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hoto">
            <a:extLst>
              <a:ext uri="{FF2B5EF4-FFF2-40B4-BE49-F238E27FC236}">
                <a16:creationId xmlns:a16="http://schemas.microsoft.com/office/drawing/2014/main" xmlns="" id="{4617EB94-264F-0BA2-988C-D8995249D2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53000"/>
                    </a14:imgEffect>
                    <a14:imgEffect>
                      <a14:brightnessContrast bright="4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" t="23781" r="4554" b="23781"/>
          <a:stretch/>
        </p:blipFill>
        <p:spPr>
          <a:xfrm>
            <a:off x="1" y="1"/>
            <a:ext cx="12191998" cy="3869982"/>
          </a:xfrm>
          <a:custGeom>
            <a:avLst/>
            <a:gdLst>
              <a:gd name="connsiteX0" fmla="*/ 0 w 12192000"/>
              <a:gd name="connsiteY0" fmla="*/ 0 h 3869982"/>
              <a:gd name="connsiteX1" fmla="*/ 12192000 w 12192000"/>
              <a:gd name="connsiteY1" fmla="*/ 0 h 3869982"/>
              <a:gd name="connsiteX2" fmla="*/ 12192000 w 12192000"/>
              <a:gd name="connsiteY2" fmla="*/ 3241550 h 3869982"/>
              <a:gd name="connsiteX3" fmla="*/ 12151552 w 12192000"/>
              <a:gd name="connsiteY3" fmla="*/ 3227297 h 3869982"/>
              <a:gd name="connsiteX4" fmla="*/ 8858251 w 12192000"/>
              <a:gd name="connsiteY4" fmla="*/ 2533649 h 3869982"/>
              <a:gd name="connsiteX5" fmla="*/ 4038601 w 12192000"/>
              <a:gd name="connsiteY5" fmla="*/ 3867149 h 3869982"/>
              <a:gd name="connsiteX6" fmla="*/ 1009651 w 12192000"/>
              <a:gd name="connsiteY6" fmla="*/ 2095499 h 3869982"/>
              <a:gd name="connsiteX7" fmla="*/ 756039 w 12192000"/>
              <a:gd name="connsiteY7" fmla="*/ 2058041 h 3869982"/>
              <a:gd name="connsiteX8" fmla="*/ 39617 w 12192000"/>
              <a:gd name="connsiteY8" fmla="*/ 2308779 h 3869982"/>
              <a:gd name="connsiteX9" fmla="*/ 0 w 12192000"/>
              <a:gd name="connsiteY9" fmla="*/ 2391359 h 3869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3869982">
                <a:moveTo>
                  <a:pt x="0" y="0"/>
                </a:moveTo>
                <a:lnTo>
                  <a:pt x="12192000" y="0"/>
                </a:lnTo>
                <a:lnTo>
                  <a:pt x="12192000" y="3241550"/>
                </a:lnTo>
                <a:lnTo>
                  <a:pt x="12151552" y="3227297"/>
                </a:lnTo>
                <a:cubicBezTo>
                  <a:pt x="11193724" y="2894222"/>
                  <a:pt x="9908184" y="2503090"/>
                  <a:pt x="8858251" y="2533649"/>
                </a:cubicBezTo>
                <a:cubicBezTo>
                  <a:pt x="7331076" y="2578099"/>
                  <a:pt x="5346702" y="3940174"/>
                  <a:pt x="4038601" y="3867149"/>
                </a:cubicBezTo>
                <a:cubicBezTo>
                  <a:pt x="2730501" y="3794124"/>
                  <a:pt x="1736726" y="2270124"/>
                  <a:pt x="1009651" y="2095499"/>
                </a:cubicBezTo>
                <a:cubicBezTo>
                  <a:pt x="918767" y="2073671"/>
                  <a:pt x="834505" y="2061591"/>
                  <a:pt x="756039" y="2058041"/>
                </a:cubicBezTo>
                <a:cubicBezTo>
                  <a:pt x="442172" y="2043840"/>
                  <a:pt x="221026" y="2128015"/>
                  <a:pt x="39617" y="2308779"/>
                </a:cubicBezTo>
                <a:cubicBezTo>
                  <a:pt x="26411" y="2323606"/>
                  <a:pt x="13206" y="2376532"/>
                  <a:pt x="0" y="2391359"/>
                </a:cubicBezTo>
                <a:close/>
              </a:path>
            </a:pathLst>
          </a:custGeom>
        </p:spPr>
      </p:pic>
      <p:sp>
        <p:nvSpPr>
          <p:cNvPr id="24" name="Text">
            <a:extLst>
              <a:ext uri="{FF2B5EF4-FFF2-40B4-BE49-F238E27FC236}">
                <a16:creationId xmlns:a16="http://schemas.microsoft.com/office/drawing/2014/main" xmlns="" id="{C11F5BEA-CAE4-FFC1-87B1-F19E878EC538}"/>
              </a:ext>
            </a:extLst>
          </p:cNvPr>
          <p:cNvSpPr txBox="1">
            <a:spLocks/>
          </p:cNvSpPr>
          <p:nvPr/>
        </p:nvSpPr>
        <p:spPr>
          <a:xfrm>
            <a:off x="815519" y="5397170"/>
            <a:ext cx="10418538" cy="838200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2000" dirty="0" smtClean="0">
                <a:solidFill>
                  <a:schemeClr val="bg1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Ведь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— это та же </a:t>
            </a:r>
            <a:r>
              <a:rPr lang="ru-RU" dirty="0" err="1"/>
              <a:t>React</a:t>
            </a:r>
            <a:r>
              <a:rPr lang="ru-RU" dirty="0"/>
              <a:t>, но для мобильных платформ. Однако он реализует те же </a:t>
            </a:r>
            <a:r>
              <a:rPr lang="en-US" dirty="0"/>
              <a:t>DOM – </a:t>
            </a:r>
            <a:r>
              <a:rPr lang="ru-RU" dirty="0"/>
              <a:t>элементы, но в другой интерпретации</a:t>
            </a:r>
            <a:endParaRPr lang="en" dirty="0"/>
          </a:p>
        </p:txBody>
      </p:sp>
      <p:sp>
        <p:nvSpPr>
          <p:cNvPr id="25" name="Title">
            <a:extLst>
              <a:ext uri="{FF2B5EF4-FFF2-40B4-BE49-F238E27FC236}">
                <a16:creationId xmlns:a16="http://schemas.microsoft.com/office/drawing/2014/main" xmlns="" id="{A2270149-24C7-F8AE-5709-4E201D594977}"/>
              </a:ext>
            </a:extLst>
          </p:cNvPr>
          <p:cNvSpPr txBox="1">
            <a:spLocks/>
          </p:cNvSpPr>
          <p:nvPr/>
        </p:nvSpPr>
        <p:spPr>
          <a:xfrm>
            <a:off x="464695" y="4002364"/>
            <a:ext cx="11542247" cy="1137589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800" dirty="0" smtClean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Что если мы создаём кроссплатформенное приложение?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8150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7" presetClass="emph" presetSubtype="0" repeatCount="indefinite" fill="remove" grpId="1" nodeType="withEffect">
                                  <p:stCondLst>
                                    <p:cond delay="19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30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3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7" presetClass="emph" presetSubtype="0" repeatCount="indefinite" fill="remove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repeatCount="indefinite" fill="remove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ntr" presetSubtype="3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animClr clrSpc="rgb" dir="cw"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7" presetClass="emph" presetSubtype="0" repeatCount="indefinite" fill="remove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" presetClass="entr" presetSubtype="9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5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2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93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5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42F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ntr" presetSubtype="6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7" presetClass="emph" presetSubtype="0" repeatCount="indefinite" fill="remove" grpId="0" nodeType="withEffect">
                                  <p:stCondLst>
                                    <p:cond delay="2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0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2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1" grpId="2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38">
            <a:extLst>
              <a:ext uri="{FF2B5EF4-FFF2-40B4-BE49-F238E27FC236}">
                <a16:creationId xmlns:a16="http://schemas.microsoft.com/office/drawing/2014/main" xmlns="" id="{D21906B2-D23F-306F-EDDD-A57C2733797D}"/>
              </a:ext>
            </a:extLst>
          </p:cNvPr>
          <p:cNvSpPr/>
          <p:nvPr/>
        </p:nvSpPr>
        <p:spPr>
          <a:xfrm>
            <a:off x="819149" y="2608118"/>
            <a:ext cx="3037490" cy="3259691"/>
          </a:xfrm>
          <a:prstGeom prst="roundRect">
            <a:avLst>
              <a:gd name="adj" fmla="val 5826"/>
            </a:avLst>
          </a:prstGeom>
          <a:solidFill>
            <a:srgbClr val="E5F0FE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9">
            <a:extLst>
              <a:ext uri="{FF2B5EF4-FFF2-40B4-BE49-F238E27FC236}">
                <a16:creationId xmlns:a16="http://schemas.microsoft.com/office/drawing/2014/main" xmlns="" id="{6400CB29-1B4B-E00B-CD6E-BEF83596F83E}"/>
              </a:ext>
            </a:extLst>
          </p:cNvPr>
          <p:cNvSpPr/>
          <p:nvPr/>
        </p:nvSpPr>
        <p:spPr>
          <a:xfrm>
            <a:off x="8370510" y="2291364"/>
            <a:ext cx="3095050" cy="3899483"/>
          </a:xfrm>
          <a:prstGeom prst="roundRect">
            <a:avLst>
              <a:gd name="adj" fmla="val 5826"/>
            </a:avLst>
          </a:prstGeom>
          <a:solidFill>
            <a:srgbClr val="E5F0FE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2">
            <a:extLst>
              <a:ext uri="{FF2B5EF4-FFF2-40B4-BE49-F238E27FC236}">
                <a16:creationId xmlns:a16="http://schemas.microsoft.com/office/drawing/2014/main" xmlns="" id="{837CA808-ABAA-5F57-8E10-6278028B9C7D}"/>
              </a:ext>
            </a:extLst>
          </p:cNvPr>
          <p:cNvSpPr/>
          <p:nvPr/>
        </p:nvSpPr>
        <p:spPr>
          <a:xfrm>
            <a:off x="4232559" y="2311623"/>
            <a:ext cx="3723977" cy="3843027"/>
          </a:xfrm>
          <a:prstGeom prst="roundRect">
            <a:avLst>
              <a:gd name="adj" fmla="val 5826"/>
            </a:avLst>
          </a:prstGeom>
          <a:solidFill>
            <a:srgbClr val="1A73E8"/>
          </a:solidFill>
          <a:ln w="101600">
            <a:noFill/>
          </a:ln>
          <a:effectLst>
            <a:outerShdw blurRad="431800" dist="736600" dir="5400000" sx="84000" sy="84000" algn="t" rotWithShape="0">
              <a:srgbClr val="1460C6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118">
            <a:extLst>
              <a:ext uri="{FF2B5EF4-FFF2-40B4-BE49-F238E27FC236}">
                <a16:creationId xmlns:a16="http://schemas.microsoft.com/office/drawing/2014/main" xmlns="" id="{FDDF0DDD-0E8E-BE54-6565-97F88B2D9518}"/>
              </a:ext>
            </a:extLst>
          </p:cNvPr>
          <p:cNvSpPr/>
          <p:nvPr/>
        </p:nvSpPr>
        <p:spPr>
          <a:xfrm>
            <a:off x="6517573" y="4546377"/>
            <a:ext cx="1605058" cy="1774389"/>
          </a:xfrm>
          <a:custGeom>
            <a:avLst/>
            <a:gdLst>
              <a:gd name="connsiteX0" fmla="*/ 0 w 5482910"/>
              <a:gd name="connsiteY0" fmla="*/ 319434 h 5707880"/>
              <a:gd name="connsiteX1" fmla="*/ 319434 w 5482910"/>
              <a:gd name="connsiteY1" fmla="*/ 0 h 5707880"/>
              <a:gd name="connsiteX2" fmla="*/ 5163476 w 5482910"/>
              <a:gd name="connsiteY2" fmla="*/ 0 h 5707880"/>
              <a:gd name="connsiteX3" fmla="*/ 5482910 w 5482910"/>
              <a:gd name="connsiteY3" fmla="*/ 319434 h 5707880"/>
              <a:gd name="connsiteX4" fmla="*/ 5482910 w 5482910"/>
              <a:gd name="connsiteY4" fmla="*/ 5388446 h 5707880"/>
              <a:gd name="connsiteX5" fmla="*/ 5163476 w 5482910"/>
              <a:gd name="connsiteY5" fmla="*/ 5707880 h 5707880"/>
              <a:gd name="connsiteX6" fmla="*/ 319434 w 5482910"/>
              <a:gd name="connsiteY6" fmla="*/ 5707880 h 5707880"/>
              <a:gd name="connsiteX7" fmla="*/ 0 w 5482910"/>
              <a:gd name="connsiteY7" fmla="*/ 5388446 h 5707880"/>
              <a:gd name="connsiteX8" fmla="*/ 0 w 5482910"/>
              <a:gd name="connsiteY8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8" fmla="*/ 410874 w 5482910"/>
              <a:gd name="connsiteY8" fmla="*/ 91440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0" fmla="*/ 0 w 5163476"/>
              <a:gd name="connsiteY0" fmla="*/ 0 h 5707880"/>
              <a:gd name="connsiteX1" fmla="*/ 4844042 w 5163476"/>
              <a:gd name="connsiteY1" fmla="*/ 0 h 5707880"/>
              <a:gd name="connsiteX2" fmla="*/ 5163476 w 5163476"/>
              <a:gd name="connsiteY2" fmla="*/ 319434 h 5707880"/>
              <a:gd name="connsiteX3" fmla="*/ 5163476 w 5163476"/>
              <a:gd name="connsiteY3" fmla="*/ 5388446 h 5707880"/>
              <a:gd name="connsiteX4" fmla="*/ 4844042 w 5163476"/>
              <a:gd name="connsiteY4" fmla="*/ 5707880 h 5707880"/>
              <a:gd name="connsiteX5" fmla="*/ 0 w 5163476"/>
              <a:gd name="connsiteY5" fmla="*/ 5707880 h 5707880"/>
              <a:gd name="connsiteX0" fmla="*/ 4844042 w 5163476"/>
              <a:gd name="connsiteY0" fmla="*/ 0 h 5707880"/>
              <a:gd name="connsiteX1" fmla="*/ 5163476 w 5163476"/>
              <a:gd name="connsiteY1" fmla="*/ 319434 h 5707880"/>
              <a:gd name="connsiteX2" fmla="*/ 5163476 w 5163476"/>
              <a:gd name="connsiteY2" fmla="*/ 5388446 h 5707880"/>
              <a:gd name="connsiteX3" fmla="*/ 4844042 w 5163476"/>
              <a:gd name="connsiteY3" fmla="*/ 5707880 h 5707880"/>
              <a:gd name="connsiteX4" fmla="*/ 0 w 5163476"/>
              <a:gd name="connsiteY4" fmla="*/ 5707880 h 5707880"/>
              <a:gd name="connsiteX0" fmla="*/ 5163476 w 5163476"/>
              <a:gd name="connsiteY0" fmla="*/ 0 h 5388446"/>
              <a:gd name="connsiteX1" fmla="*/ 5163476 w 5163476"/>
              <a:gd name="connsiteY1" fmla="*/ 5069012 h 5388446"/>
              <a:gd name="connsiteX2" fmla="*/ 4844042 w 5163476"/>
              <a:gd name="connsiteY2" fmla="*/ 5388446 h 5388446"/>
              <a:gd name="connsiteX3" fmla="*/ 0 w 5163476"/>
              <a:gd name="connsiteY3" fmla="*/ 5388446 h 5388446"/>
              <a:gd name="connsiteX0" fmla="*/ 5177991 w 5177991"/>
              <a:gd name="connsiteY0" fmla="*/ 0 h 1774389"/>
              <a:gd name="connsiteX1" fmla="*/ 5163476 w 5177991"/>
              <a:gd name="connsiteY1" fmla="*/ 1454955 h 1774389"/>
              <a:gd name="connsiteX2" fmla="*/ 4844042 w 5177991"/>
              <a:gd name="connsiteY2" fmla="*/ 1774389 h 1774389"/>
              <a:gd name="connsiteX3" fmla="*/ 0 w 5177991"/>
              <a:gd name="connsiteY3" fmla="*/ 1774389 h 1774389"/>
              <a:gd name="connsiteX0" fmla="*/ 1605058 w 1605058"/>
              <a:gd name="connsiteY0" fmla="*/ 0 h 1774389"/>
              <a:gd name="connsiteX1" fmla="*/ 1590543 w 1605058"/>
              <a:gd name="connsiteY1" fmla="*/ 1454955 h 1774389"/>
              <a:gd name="connsiteX2" fmla="*/ 1271109 w 1605058"/>
              <a:gd name="connsiteY2" fmla="*/ 1774389 h 1774389"/>
              <a:gd name="connsiteX3" fmla="*/ 0 w 1605058"/>
              <a:gd name="connsiteY3" fmla="*/ 1774389 h 177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5058" h="1774389">
                <a:moveTo>
                  <a:pt x="1605058" y="0"/>
                </a:moveTo>
                <a:lnTo>
                  <a:pt x="1590543" y="1454955"/>
                </a:lnTo>
                <a:cubicBezTo>
                  <a:pt x="1590543" y="1631374"/>
                  <a:pt x="1447528" y="1774389"/>
                  <a:pt x="1271109" y="1774389"/>
                </a:cubicBezTo>
                <a:lnTo>
                  <a:pt x="0" y="1774389"/>
                </a:lnTo>
              </a:path>
            </a:pathLst>
          </a:custGeom>
          <a:noFill/>
          <a:ln w="28575">
            <a:solidFill>
              <a:srgbClr val="FFC844"/>
            </a:solidFill>
          </a:ln>
          <a:effectLst>
            <a:outerShdw blurRad="431800" dist="736600" dir="5400000" sx="84000" sy="84000" algn="t" rotWithShape="0">
              <a:srgbClr val="1460C6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xmlns="" id="{45F731B0-0471-F810-3CF9-3757836947E7}"/>
              </a:ext>
            </a:extLst>
          </p:cNvPr>
          <p:cNvSpPr/>
          <p:nvPr/>
        </p:nvSpPr>
        <p:spPr>
          <a:xfrm rot="7560883" flipV="1">
            <a:off x="6149219" y="6197034"/>
            <a:ext cx="213597" cy="21359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87CB6A68-3F14-C023-3A1D-18AD52841069}"/>
              </a:ext>
            </a:extLst>
          </p:cNvPr>
          <p:cNvSpPr/>
          <p:nvPr/>
        </p:nvSpPr>
        <p:spPr>
          <a:xfrm flipV="1">
            <a:off x="519080" y="934294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: фигура 49">
            <a:extLst>
              <a:ext uri="{FF2B5EF4-FFF2-40B4-BE49-F238E27FC236}">
                <a16:creationId xmlns:a16="http://schemas.microsoft.com/office/drawing/2014/main" xmlns="" id="{498A2907-75F0-848D-DD2F-43D65782CAB4}"/>
              </a:ext>
            </a:extLst>
          </p:cNvPr>
          <p:cNvSpPr/>
          <p:nvPr/>
        </p:nvSpPr>
        <p:spPr>
          <a:xfrm rot="10104677">
            <a:off x="7509890" y="-630365"/>
            <a:ext cx="4704249" cy="3352800"/>
          </a:xfrm>
          <a:custGeom>
            <a:avLst/>
            <a:gdLst>
              <a:gd name="connsiteX0" fmla="*/ 208449 w 4704249"/>
              <a:gd name="connsiteY0" fmla="*/ 0 h 3352800"/>
              <a:gd name="connsiteX1" fmla="*/ 284649 w 4704249"/>
              <a:gd name="connsiteY1" fmla="*/ 1390650 h 3352800"/>
              <a:gd name="connsiteX2" fmla="*/ 2970699 w 4704249"/>
              <a:gd name="connsiteY2" fmla="*/ 2971800 h 3352800"/>
              <a:gd name="connsiteX3" fmla="*/ 4704249 w 4704249"/>
              <a:gd name="connsiteY3" fmla="*/ 3352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4249" h="3352800">
                <a:moveTo>
                  <a:pt x="208449" y="0"/>
                </a:moveTo>
                <a:cubicBezTo>
                  <a:pt x="16361" y="447675"/>
                  <a:pt x="-175726" y="895350"/>
                  <a:pt x="284649" y="1390650"/>
                </a:cubicBezTo>
                <a:cubicBezTo>
                  <a:pt x="745024" y="1885950"/>
                  <a:pt x="2234099" y="2644775"/>
                  <a:pt x="2970699" y="2971800"/>
                </a:cubicBezTo>
                <a:cubicBezTo>
                  <a:pt x="3707299" y="3298825"/>
                  <a:pt x="4205774" y="3325812"/>
                  <a:pt x="4704249" y="335280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56">
            <a:extLst>
              <a:ext uri="{FF2B5EF4-FFF2-40B4-BE49-F238E27FC236}">
                <a16:creationId xmlns:a16="http://schemas.microsoft.com/office/drawing/2014/main" xmlns="" id="{178124ED-DD75-1A36-DC1A-371D33F8C61C}"/>
              </a:ext>
            </a:extLst>
          </p:cNvPr>
          <p:cNvSpPr/>
          <p:nvPr/>
        </p:nvSpPr>
        <p:spPr>
          <a:xfrm>
            <a:off x="-1028700" y="5105400"/>
            <a:ext cx="12306300" cy="2114550"/>
          </a:xfrm>
          <a:custGeom>
            <a:avLst/>
            <a:gdLst>
              <a:gd name="connsiteX0" fmla="*/ 0 w 12306300"/>
              <a:gd name="connsiteY0" fmla="*/ 0 h 2114550"/>
              <a:gd name="connsiteX1" fmla="*/ 2057400 w 12306300"/>
              <a:gd name="connsiteY1" fmla="*/ 1257300 h 2114550"/>
              <a:gd name="connsiteX2" fmla="*/ 7924800 w 12306300"/>
              <a:gd name="connsiteY2" fmla="*/ 1276350 h 2114550"/>
              <a:gd name="connsiteX3" fmla="*/ 12306300 w 123063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6300" h="2114550">
                <a:moveTo>
                  <a:pt x="0" y="0"/>
                </a:moveTo>
                <a:cubicBezTo>
                  <a:pt x="368300" y="522287"/>
                  <a:pt x="736600" y="1044575"/>
                  <a:pt x="2057400" y="1257300"/>
                </a:cubicBezTo>
                <a:cubicBezTo>
                  <a:pt x="3378200" y="1470025"/>
                  <a:pt x="6216650" y="1133475"/>
                  <a:pt x="7924800" y="1276350"/>
                </a:cubicBezTo>
                <a:cubicBezTo>
                  <a:pt x="9632950" y="1419225"/>
                  <a:pt x="10969625" y="1766887"/>
                  <a:pt x="12306300" y="2114550"/>
                </a:cubicBezTo>
              </a:path>
            </a:pathLst>
          </a:custGeom>
          <a:noFill/>
          <a:ln w="28575">
            <a:solidFill>
              <a:srgbClr val="146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57">
            <a:extLst>
              <a:ext uri="{FF2B5EF4-FFF2-40B4-BE49-F238E27FC236}">
                <a16:creationId xmlns:a16="http://schemas.microsoft.com/office/drawing/2014/main" xmlns="" id="{DAA22645-8C18-A7BA-48B2-5EDE03F8E2B6}"/>
              </a:ext>
            </a:extLst>
          </p:cNvPr>
          <p:cNvSpPr/>
          <p:nvPr/>
        </p:nvSpPr>
        <p:spPr>
          <a:xfrm>
            <a:off x="-723900" y="4038600"/>
            <a:ext cx="13544550" cy="2805903"/>
          </a:xfrm>
          <a:custGeom>
            <a:avLst/>
            <a:gdLst>
              <a:gd name="connsiteX0" fmla="*/ 0 w 13544550"/>
              <a:gd name="connsiteY0" fmla="*/ 0 h 2805903"/>
              <a:gd name="connsiteX1" fmla="*/ 1219200 w 13544550"/>
              <a:gd name="connsiteY1" fmla="*/ 1809750 h 2805903"/>
              <a:gd name="connsiteX2" fmla="*/ 3867150 w 13544550"/>
              <a:gd name="connsiteY2" fmla="*/ 2781300 h 2805903"/>
              <a:gd name="connsiteX3" fmla="*/ 9791700 w 13544550"/>
              <a:gd name="connsiteY3" fmla="*/ 2533650 h 2805903"/>
              <a:gd name="connsiteX4" fmla="*/ 13544550 w 13544550"/>
              <a:gd name="connsiteY4" fmla="*/ 2743200 h 280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44550" h="2805903">
                <a:moveTo>
                  <a:pt x="0" y="0"/>
                </a:moveTo>
                <a:cubicBezTo>
                  <a:pt x="287337" y="673100"/>
                  <a:pt x="574675" y="1346200"/>
                  <a:pt x="1219200" y="1809750"/>
                </a:cubicBezTo>
                <a:cubicBezTo>
                  <a:pt x="1863725" y="2273300"/>
                  <a:pt x="2438400" y="2660650"/>
                  <a:pt x="3867150" y="2781300"/>
                </a:cubicBezTo>
                <a:cubicBezTo>
                  <a:pt x="5295900" y="2901950"/>
                  <a:pt x="8178800" y="2540000"/>
                  <a:pt x="9791700" y="2533650"/>
                </a:cubicBezTo>
                <a:cubicBezTo>
                  <a:pt x="11404600" y="2527300"/>
                  <a:pt x="12474575" y="2635250"/>
                  <a:pt x="13544550" y="2743200"/>
                </a:cubicBezTo>
              </a:path>
            </a:pathLst>
          </a:custGeom>
          <a:noFill/>
          <a:ln w="28575">
            <a:solidFill>
              <a:srgbClr val="146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58">
            <a:extLst>
              <a:ext uri="{FF2B5EF4-FFF2-40B4-BE49-F238E27FC236}">
                <a16:creationId xmlns:a16="http://schemas.microsoft.com/office/drawing/2014/main" xmlns="" id="{4E7CB2C5-55BA-B5E7-9926-4FB9A75C97BF}"/>
              </a:ext>
            </a:extLst>
          </p:cNvPr>
          <p:cNvSpPr/>
          <p:nvPr/>
        </p:nvSpPr>
        <p:spPr>
          <a:xfrm>
            <a:off x="10185050" y="0"/>
            <a:ext cx="2006950" cy="761363"/>
          </a:xfrm>
          <a:custGeom>
            <a:avLst/>
            <a:gdLst>
              <a:gd name="connsiteX0" fmla="*/ 0 w 2006950"/>
              <a:gd name="connsiteY0" fmla="*/ 0 h 761363"/>
              <a:gd name="connsiteX1" fmla="*/ 2006950 w 2006950"/>
              <a:gd name="connsiteY1" fmla="*/ 0 h 761363"/>
              <a:gd name="connsiteX2" fmla="*/ 2006950 w 2006950"/>
              <a:gd name="connsiteY2" fmla="*/ 761363 h 761363"/>
              <a:gd name="connsiteX3" fmla="*/ 1939903 w 2006950"/>
              <a:gd name="connsiteY3" fmla="*/ 707046 h 761363"/>
              <a:gd name="connsiteX4" fmla="*/ 1816450 w 2006950"/>
              <a:gd name="connsiteY4" fmla="*/ 628651 h 761363"/>
              <a:gd name="connsiteX5" fmla="*/ 540100 w 2006950"/>
              <a:gd name="connsiteY5" fmla="*/ 171451 h 761363"/>
              <a:gd name="connsiteX6" fmla="*/ 195414 w 2006950"/>
              <a:gd name="connsiteY6" fmla="*/ 60351 h 761363"/>
              <a:gd name="connsiteX7" fmla="*/ 0 w 2006950"/>
              <a:gd name="connsiteY7" fmla="*/ 0 h 76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6950" h="761363">
                <a:moveTo>
                  <a:pt x="0" y="0"/>
                </a:moveTo>
                <a:lnTo>
                  <a:pt x="2006950" y="0"/>
                </a:lnTo>
                <a:lnTo>
                  <a:pt x="2006950" y="761363"/>
                </a:lnTo>
                <a:lnTo>
                  <a:pt x="1939903" y="707046"/>
                </a:lnTo>
                <a:cubicBezTo>
                  <a:pt x="1900736" y="678508"/>
                  <a:pt x="1859709" y="652067"/>
                  <a:pt x="1816450" y="628651"/>
                </a:cubicBezTo>
                <a:cubicBezTo>
                  <a:pt x="1470375" y="441326"/>
                  <a:pt x="990950" y="320676"/>
                  <a:pt x="540100" y="171451"/>
                </a:cubicBezTo>
                <a:cubicBezTo>
                  <a:pt x="427388" y="134145"/>
                  <a:pt x="312294" y="97136"/>
                  <a:pt x="195414" y="6035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D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18">
            <a:extLst>
              <a:ext uri="{FF2B5EF4-FFF2-40B4-BE49-F238E27FC236}">
                <a16:creationId xmlns:a16="http://schemas.microsoft.com/office/drawing/2014/main" xmlns="" id="{6C4C84B0-27EE-2CF1-ACED-5BDDA88628B4}"/>
              </a:ext>
            </a:extLst>
          </p:cNvPr>
          <p:cNvSpPr/>
          <p:nvPr/>
        </p:nvSpPr>
        <p:spPr>
          <a:xfrm flipH="1" flipV="1">
            <a:off x="4069975" y="2152629"/>
            <a:ext cx="1605058" cy="1774389"/>
          </a:xfrm>
          <a:custGeom>
            <a:avLst/>
            <a:gdLst>
              <a:gd name="connsiteX0" fmla="*/ 0 w 5482910"/>
              <a:gd name="connsiteY0" fmla="*/ 319434 h 5707880"/>
              <a:gd name="connsiteX1" fmla="*/ 319434 w 5482910"/>
              <a:gd name="connsiteY1" fmla="*/ 0 h 5707880"/>
              <a:gd name="connsiteX2" fmla="*/ 5163476 w 5482910"/>
              <a:gd name="connsiteY2" fmla="*/ 0 h 5707880"/>
              <a:gd name="connsiteX3" fmla="*/ 5482910 w 5482910"/>
              <a:gd name="connsiteY3" fmla="*/ 319434 h 5707880"/>
              <a:gd name="connsiteX4" fmla="*/ 5482910 w 5482910"/>
              <a:gd name="connsiteY4" fmla="*/ 5388446 h 5707880"/>
              <a:gd name="connsiteX5" fmla="*/ 5163476 w 5482910"/>
              <a:gd name="connsiteY5" fmla="*/ 5707880 h 5707880"/>
              <a:gd name="connsiteX6" fmla="*/ 319434 w 5482910"/>
              <a:gd name="connsiteY6" fmla="*/ 5707880 h 5707880"/>
              <a:gd name="connsiteX7" fmla="*/ 0 w 5482910"/>
              <a:gd name="connsiteY7" fmla="*/ 5388446 h 5707880"/>
              <a:gd name="connsiteX8" fmla="*/ 0 w 5482910"/>
              <a:gd name="connsiteY8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8" fmla="*/ 410874 w 5482910"/>
              <a:gd name="connsiteY8" fmla="*/ 91440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0" fmla="*/ 0 w 5163476"/>
              <a:gd name="connsiteY0" fmla="*/ 0 h 5707880"/>
              <a:gd name="connsiteX1" fmla="*/ 4844042 w 5163476"/>
              <a:gd name="connsiteY1" fmla="*/ 0 h 5707880"/>
              <a:gd name="connsiteX2" fmla="*/ 5163476 w 5163476"/>
              <a:gd name="connsiteY2" fmla="*/ 319434 h 5707880"/>
              <a:gd name="connsiteX3" fmla="*/ 5163476 w 5163476"/>
              <a:gd name="connsiteY3" fmla="*/ 5388446 h 5707880"/>
              <a:gd name="connsiteX4" fmla="*/ 4844042 w 5163476"/>
              <a:gd name="connsiteY4" fmla="*/ 5707880 h 5707880"/>
              <a:gd name="connsiteX5" fmla="*/ 0 w 5163476"/>
              <a:gd name="connsiteY5" fmla="*/ 5707880 h 5707880"/>
              <a:gd name="connsiteX0" fmla="*/ 4844042 w 5163476"/>
              <a:gd name="connsiteY0" fmla="*/ 0 h 5707880"/>
              <a:gd name="connsiteX1" fmla="*/ 5163476 w 5163476"/>
              <a:gd name="connsiteY1" fmla="*/ 319434 h 5707880"/>
              <a:gd name="connsiteX2" fmla="*/ 5163476 w 5163476"/>
              <a:gd name="connsiteY2" fmla="*/ 5388446 h 5707880"/>
              <a:gd name="connsiteX3" fmla="*/ 4844042 w 5163476"/>
              <a:gd name="connsiteY3" fmla="*/ 5707880 h 5707880"/>
              <a:gd name="connsiteX4" fmla="*/ 0 w 5163476"/>
              <a:gd name="connsiteY4" fmla="*/ 5707880 h 5707880"/>
              <a:gd name="connsiteX0" fmla="*/ 5163476 w 5163476"/>
              <a:gd name="connsiteY0" fmla="*/ 0 h 5388446"/>
              <a:gd name="connsiteX1" fmla="*/ 5163476 w 5163476"/>
              <a:gd name="connsiteY1" fmla="*/ 5069012 h 5388446"/>
              <a:gd name="connsiteX2" fmla="*/ 4844042 w 5163476"/>
              <a:gd name="connsiteY2" fmla="*/ 5388446 h 5388446"/>
              <a:gd name="connsiteX3" fmla="*/ 0 w 5163476"/>
              <a:gd name="connsiteY3" fmla="*/ 5388446 h 5388446"/>
              <a:gd name="connsiteX0" fmla="*/ 5177991 w 5177991"/>
              <a:gd name="connsiteY0" fmla="*/ 0 h 1774389"/>
              <a:gd name="connsiteX1" fmla="*/ 5163476 w 5177991"/>
              <a:gd name="connsiteY1" fmla="*/ 1454955 h 1774389"/>
              <a:gd name="connsiteX2" fmla="*/ 4844042 w 5177991"/>
              <a:gd name="connsiteY2" fmla="*/ 1774389 h 1774389"/>
              <a:gd name="connsiteX3" fmla="*/ 0 w 5177991"/>
              <a:gd name="connsiteY3" fmla="*/ 1774389 h 1774389"/>
              <a:gd name="connsiteX0" fmla="*/ 1605058 w 1605058"/>
              <a:gd name="connsiteY0" fmla="*/ 0 h 1774389"/>
              <a:gd name="connsiteX1" fmla="*/ 1590543 w 1605058"/>
              <a:gd name="connsiteY1" fmla="*/ 1454955 h 1774389"/>
              <a:gd name="connsiteX2" fmla="*/ 1271109 w 1605058"/>
              <a:gd name="connsiteY2" fmla="*/ 1774389 h 1774389"/>
              <a:gd name="connsiteX3" fmla="*/ 0 w 1605058"/>
              <a:gd name="connsiteY3" fmla="*/ 1774389 h 177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5058" h="1774389">
                <a:moveTo>
                  <a:pt x="1605058" y="0"/>
                </a:moveTo>
                <a:lnTo>
                  <a:pt x="1590543" y="1454955"/>
                </a:lnTo>
                <a:cubicBezTo>
                  <a:pt x="1590543" y="1631374"/>
                  <a:pt x="1447528" y="1774389"/>
                  <a:pt x="1271109" y="1774389"/>
                </a:cubicBezTo>
                <a:lnTo>
                  <a:pt x="0" y="1774389"/>
                </a:lnTo>
              </a:path>
            </a:pathLst>
          </a:custGeom>
          <a:noFill/>
          <a:ln w="28575">
            <a:solidFill>
              <a:srgbClr val="FFC844"/>
            </a:solidFill>
          </a:ln>
          <a:effectLst>
            <a:outerShdw blurRad="431800" dist="736600" dir="5400000" sx="84000" sy="84000" algn="t" rotWithShape="0">
              <a:srgbClr val="1460C6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A8DDCECC-A726-0880-194C-314FF832AE8D}"/>
              </a:ext>
            </a:extLst>
          </p:cNvPr>
          <p:cNvSpPr/>
          <p:nvPr/>
        </p:nvSpPr>
        <p:spPr>
          <a:xfrm rot="7560883" flipV="1">
            <a:off x="1038294" y="6553690"/>
            <a:ext cx="201085" cy="201085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AED4ED3B-DCF1-9770-0EA5-610F99FF29E7}"/>
              </a:ext>
            </a:extLst>
          </p:cNvPr>
          <p:cNvSpPr/>
          <p:nvPr/>
        </p:nvSpPr>
        <p:spPr>
          <a:xfrm rot="7560883" flipV="1">
            <a:off x="8527118" y="1955429"/>
            <a:ext cx="141012" cy="141012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D9C9353C-D33B-B130-129C-8CC2BE9AB7AE}"/>
              </a:ext>
            </a:extLst>
          </p:cNvPr>
          <p:cNvSpPr/>
          <p:nvPr/>
        </p:nvSpPr>
        <p:spPr>
          <a:xfrm rot="7560883" flipV="1">
            <a:off x="11745568" y="801265"/>
            <a:ext cx="201085" cy="201085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6759E64D-B2F2-946C-37CB-B274C387B2F7}"/>
              </a:ext>
            </a:extLst>
          </p:cNvPr>
          <p:cNvSpPr/>
          <p:nvPr/>
        </p:nvSpPr>
        <p:spPr>
          <a:xfrm rot="7560883" flipV="1">
            <a:off x="11118019" y="93835"/>
            <a:ext cx="141012" cy="1410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A9E1EAC-C916-B071-C38A-30AC801408EF}"/>
              </a:ext>
            </a:extLst>
          </p:cNvPr>
          <p:cNvSpPr/>
          <p:nvPr/>
        </p:nvSpPr>
        <p:spPr>
          <a:xfrm flipV="1">
            <a:off x="5124450" y="6419163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13B13844-5292-EA2C-6D03-0F8E33A8A028}"/>
              </a:ext>
            </a:extLst>
          </p:cNvPr>
          <p:cNvSpPr/>
          <p:nvPr/>
        </p:nvSpPr>
        <p:spPr>
          <a:xfrm rot="7560883" flipV="1">
            <a:off x="10527921" y="5779998"/>
            <a:ext cx="141012" cy="141012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81A9FB22-AEF2-580D-42B1-B7DCD276F638}"/>
              </a:ext>
            </a:extLst>
          </p:cNvPr>
          <p:cNvSpPr/>
          <p:nvPr/>
        </p:nvSpPr>
        <p:spPr>
          <a:xfrm rot="7560883" flipV="1">
            <a:off x="2865195" y="168515"/>
            <a:ext cx="213597" cy="21359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FFAC136E-750B-8A56-AC47-49D1031B7DD1}"/>
              </a:ext>
            </a:extLst>
          </p:cNvPr>
          <p:cNvSpPr/>
          <p:nvPr/>
        </p:nvSpPr>
        <p:spPr>
          <a:xfrm rot="7560883" flipV="1">
            <a:off x="11699775" y="5840657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xmlns="" id="{8DDA1676-FC66-5F34-DC9C-777E48B6A581}"/>
              </a:ext>
            </a:extLst>
          </p:cNvPr>
          <p:cNvSpPr txBox="1">
            <a:spLocks/>
          </p:cNvSpPr>
          <p:nvPr/>
        </p:nvSpPr>
        <p:spPr>
          <a:xfrm>
            <a:off x="4284565" y="2693009"/>
            <a:ext cx="3585667" cy="2897044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rgbClr val="1258B6"/>
                </a:solidFill>
                <a:latin typeface="Montserrat" panose="000005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>
                <a:solidFill>
                  <a:srgbClr val="FCF9FF"/>
                </a:solidFill>
              </a:rPr>
              <a:t>Благодаря тому же уровню абстракции — «мосту» — для рендеринга в </a:t>
            </a:r>
            <a:r>
              <a:rPr lang="ru-RU" dirty="0" err="1">
                <a:solidFill>
                  <a:srgbClr val="FCF9FF"/>
                </a:solidFill>
              </a:rPr>
              <a:t>iOS</a:t>
            </a:r>
            <a:r>
              <a:rPr lang="ru-RU" dirty="0">
                <a:solidFill>
                  <a:srgbClr val="FCF9FF"/>
                </a:solidFill>
              </a:rPr>
              <a:t> и </a:t>
            </a:r>
            <a:r>
              <a:rPr lang="ru-RU" dirty="0" err="1">
                <a:solidFill>
                  <a:srgbClr val="FCF9FF"/>
                </a:solidFill>
              </a:rPr>
              <a:t>Android</a:t>
            </a:r>
            <a:r>
              <a:rPr lang="ru-RU" dirty="0">
                <a:solidFill>
                  <a:srgbClr val="FCF9FF"/>
                </a:solidFill>
              </a:rPr>
              <a:t> </a:t>
            </a:r>
            <a:r>
              <a:rPr lang="ru-RU" dirty="0" err="1">
                <a:solidFill>
                  <a:srgbClr val="FCF9FF"/>
                </a:solidFill>
              </a:rPr>
              <a:t>React</a:t>
            </a:r>
            <a:r>
              <a:rPr lang="ru-RU" dirty="0">
                <a:solidFill>
                  <a:srgbClr val="FCF9FF"/>
                </a:solidFill>
              </a:rPr>
              <a:t> </a:t>
            </a:r>
            <a:r>
              <a:rPr lang="ru-RU" dirty="0" err="1">
                <a:solidFill>
                  <a:srgbClr val="FCF9FF"/>
                </a:solidFill>
              </a:rPr>
              <a:t>Native</a:t>
            </a:r>
            <a:r>
              <a:rPr lang="ru-RU" dirty="0">
                <a:solidFill>
                  <a:srgbClr val="FCF9FF"/>
                </a:solidFill>
              </a:rPr>
              <a:t> вызывает соответствующие API. В </a:t>
            </a:r>
            <a:r>
              <a:rPr lang="ru-RU" dirty="0" err="1">
                <a:solidFill>
                  <a:srgbClr val="FCF9FF"/>
                </a:solidFill>
              </a:rPr>
              <a:t>iOS</a:t>
            </a:r>
            <a:r>
              <a:rPr lang="ru-RU" dirty="0">
                <a:solidFill>
                  <a:srgbClr val="FCF9FF"/>
                </a:solidFill>
              </a:rPr>
              <a:t> компоненты </a:t>
            </a:r>
            <a:r>
              <a:rPr lang="ru-RU" dirty="0" err="1">
                <a:solidFill>
                  <a:srgbClr val="FCF9FF"/>
                </a:solidFill>
              </a:rPr>
              <a:t>отрисовываются</a:t>
            </a:r>
            <a:r>
              <a:rPr lang="ru-RU" dirty="0">
                <a:solidFill>
                  <a:srgbClr val="FCF9FF"/>
                </a:solidFill>
              </a:rPr>
              <a:t> в настоящие UI-виды, а в </a:t>
            </a:r>
            <a:r>
              <a:rPr lang="ru-RU" dirty="0" err="1">
                <a:solidFill>
                  <a:srgbClr val="FCF9FF"/>
                </a:solidFill>
              </a:rPr>
              <a:t>Android</a:t>
            </a:r>
            <a:r>
              <a:rPr lang="ru-RU" dirty="0">
                <a:solidFill>
                  <a:srgbClr val="FCF9FF"/>
                </a:solidFill>
              </a:rPr>
              <a:t> — в нативные виды.</a:t>
            </a:r>
            <a:endParaRPr lang="en-US" dirty="0">
              <a:solidFill>
                <a:srgbClr val="FCF9FF"/>
              </a:solidFill>
            </a:endParaRPr>
          </a:p>
          <a:p>
            <a:r>
              <a:rPr lang="ru-RU" dirty="0">
                <a:solidFill>
                  <a:srgbClr val="FCF9FF"/>
                </a:solidFill>
              </a:rPr>
              <a:t>Вместо компилирования в нативный код, </a:t>
            </a:r>
            <a:r>
              <a:rPr lang="ru-RU" dirty="0" err="1">
                <a:solidFill>
                  <a:srgbClr val="FCF9FF"/>
                </a:solidFill>
              </a:rPr>
              <a:t>React</a:t>
            </a:r>
            <a:r>
              <a:rPr lang="ru-RU" dirty="0">
                <a:solidFill>
                  <a:srgbClr val="FCF9FF"/>
                </a:solidFill>
              </a:rPr>
              <a:t> </a:t>
            </a:r>
            <a:r>
              <a:rPr lang="ru-RU" dirty="0" err="1">
                <a:solidFill>
                  <a:srgbClr val="FCF9FF"/>
                </a:solidFill>
              </a:rPr>
              <a:t>Native</a:t>
            </a:r>
            <a:r>
              <a:rPr lang="ru-RU" dirty="0">
                <a:solidFill>
                  <a:srgbClr val="FCF9FF"/>
                </a:solidFill>
              </a:rPr>
              <a:t> берёт ваше приложение и запускает его с помощью JS-движка хост-платформы, без блокирования основного UI-потока.</a:t>
            </a:r>
            <a:endParaRPr lang="en" dirty="0">
              <a:solidFill>
                <a:srgbClr val="FCF9FF"/>
              </a:solidFill>
            </a:endParaRPr>
          </a:p>
        </p:txBody>
      </p:sp>
      <p:sp>
        <p:nvSpPr>
          <p:cNvPr id="31" name="Name 3">
            <a:extLst>
              <a:ext uri="{FF2B5EF4-FFF2-40B4-BE49-F238E27FC236}">
                <a16:creationId xmlns:a16="http://schemas.microsoft.com/office/drawing/2014/main" xmlns="" id="{65DBA4C7-AFE9-C139-FC30-00B67C6D0208}"/>
              </a:ext>
            </a:extLst>
          </p:cNvPr>
          <p:cNvSpPr txBox="1">
            <a:spLocks/>
          </p:cNvSpPr>
          <p:nvPr/>
        </p:nvSpPr>
        <p:spPr>
          <a:xfrm>
            <a:off x="4344643" y="2377261"/>
            <a:ext cx="2362200" cy="421780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300" dirty="0">
                <a:solidFill>
                  <a:srgbClr val="0070C0"/>
                </a:solidFill>
                <a:latin typeface="Montserrat Medium" panose="000006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000" u="sng" dirty="0">
                <a:solidFill>
                  <a:srgbClr val="FCF9FF"/>
                </a:solidFill>
              </a:rPr>
              <a:t>В </a:t>
            </a:r>
            <a:r>
              <a:rPr lang="en-US" sz="2000" u="sng" dirty="0" err="1">
                <a:solidFill>
                  <a:srgbClr val="FCF9FF"/>
                </a:solidFill>
              </a:rPr>
              <a:t>ReactNative</a:t>
            </a:r>
            <a:endParaRPr lang="en" sz="2000" u="sng" dirty="0">
              <a:solidFill>
                <a:srgbClr val="FCF9FF"/>
              </a:solidFill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xmlns="" id="{3A88E6E8-CE7D-302D-09EF-445B5852E10B}"/>
              </a:ext>
            </a:extLst>
          </p:cNvPr>
          <p:cNvSpPr txBox="1">
            <a:spLocks/>
          </p:cNvSpPr>
          <p:nvPr/>
        </p:nvSpPr>
        <p:spPr>
          <a:xfrm>
            <a:off x="8479483" y="2692755"/>
            <a:ext cx="2816245" cy="2782577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rgbClr val="1258B6"/>
                </a:solidFill>
                <a:latin typeface="Montserrat" panose="000005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Вы получаете преимущества нативных производительности, анимации и поведения без необходимости писать на </a:t>
            </a:r>
            <a:r>
              <a:rPr lang="ru-RU" dirty="0" err="1"/>
              <a:t>Objective</a:t>
            </a:r>
            <a:r>
              <a:rPr lang="ru-RU" dirty="0"/>
              <a:t>-C или Java. Другие методы разработки кроссплатформенных приложений, вроде </a:t>
            </a:r>
            <a:r>
              <a:rPr lang="ru-RU" dirty="0" err="1"/>
              <a:t>Cordova</a:t>
            </a:r>
            <a:r>
              <a:rPr lang="ru-RU" dirty="0"/>
              <a:t> или </a:t>
            </a:r>
            <a:r>
              <a:rPr lang="ru-RU" dirty="0" err="1"/>
              <a:t>Titanium</a:t>
            </a:r>
            <a:r>
              <a:rPr lang="ru-RU" dirty="0"/>
              <a:t>, никогда не достигнут такого уровня нативной производительности или отображения.</a:t>
            </a:r>
            <a:endParaRPr lang="en" dirty="0"/>
          </a:p>
        </p:txBody>
      </p:sp>
      <p:sp>
        <p:nvSpPr>
          <p:cNvPr id="33" name="Name 2">
            <a:extLst>
              <a:ext uri="{FF2B5EF4-FFF2-40B4-BE49-F238E27FC236}">
                <a16:creationId xmlns:a16="http://schemas.microsoft.com/office/drawing/2014/main" xmlns="" id="{80A8526B-19CD-E961-4A6F-2CBE27F0BD10}"/>
              </a:ext>
            </a:extLst>
          </p:cNvPr>
          <p:cNvSpPr txBox="1">
            <a:spLocks/>
          </p:cNvSpPr>
          <p:nvPr/>
        </p:nvSpPr>
        <p:spPr>
          <a:xfrm>
            <a:off x="8479484" y="2380925"/>
            <a:ext cx="2362200" cy="368897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300" dirty="0">
                <a:solidFill>
                  <a:srgbClr val="0070C0"/>
                </a:solidFill>
                <a:latin typeface="Montserrat Medium" panose="000006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000" u="sng" dirty="0"/>
              <a:t>Как итог</a:t>
            </a:r>
            <a:r>
              <a:rPr lang="en-US" sz="2000" u="sng" dirty="0"/>
              <a:t>:</a:t>
            </a:r>
            <a:endParaRPr lang="en" sz="2000" u="sng" dirty="0"/>
          </a:p>
        </p:txBody>
      </p:sp>
      <p:sp>
        <p:nvSpPr>
          <p:cNvPr id="34" name="Text">
            <a:extLst>
              <a:ext uri="{FF2B5EF4-FFF2-40B4-BE49-F238E27FC236}">
                <a16:creationId xmlns:a16="http://schemas.microsoft.com/office/drawing/2014/main" xmlns="" id="{38724257-8270-CF7A-57CF-A030589867BF}"/>
              </a:ext>
            </a:extLst>
          </p:cNvPr>
          <p:cNvSpPr txBox="1">
            <a:spLocks/>
          </p:cNvSpPr>
          <p:nvPr/>
        </p:nvSpPr>
        <p:spPr>
          <a:xfrm>
            <a:off x="936878" y="3015696"/>
            <a:ext cx="2833456" cy="2507062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rgbClr val="1258B6"/>
                </a:solidFill>
                <a:latin typeface="Montserrat" panose="000005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  Компонент описывает собственное отображение, а затем библиотека обрабатывает для вас рендеринг. Эти две функции разделены ясным уровнем абстракции. Если нужно отрисовать компоненты для веба, то </a:t>
            </a:r>
            <a:r>
              <a:rPr lang="ru-RU" dirty="0" err="1"/>
              <a:t>React</a:t>
            </a:r>
            <a:r>
              <a:rPr lang="ru-RU" dirty="0"/>
              <a:t> использует стандартные HTML-тэги.</a:t>
            </a:r>
            <a:endParaRPr lang="en" dirty="0"/>
          </a:p>
        </p:txBody>
      </p:sp>
      <p:sp>
        <p:nvSpPr>
          <p:cNvPr id="35" name="Name">
            <a:extLst>
              <a:ext uri="{FF2B5EF4-FFF2-40B4-BE49-F238E27FC236}">
                <a16:creationId xmlns:a16="http://schemas.microsoft.com/office/drawing/2014/main" xmlns="" id="{57EFA3AE-0A36-9745-AD45-A9F9EF47551D}"/>
              </a:ext>
            </a:extLst>
          </p:cNvPr>
          <p:cNvSpPr txBox="1">
            <a:spLocks/>
          </p:cNvSpPr>
          <p:nvPr/>
        </p:nvSpPr>
        <p:spPr>
          <a:xfrm>
            <a:off x="998392" y="2722663"/>
            <a:ext cx="2362200" cy="339243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300" dirty="0">
                <a:solidFill>
                  <a:srgbClr val="0070C0"/>
                </a:solidFill>
                <a:latin typeface="Montserrat Medium" panose="000006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000" u="sng" dirty="0"/>
              <a:t>В </a:t>
            </a:r>
            <a:r>
              <a:rPr lang="en-US" sz="2000" u="sng" dirty="0"/>
              <a:t>React</a:t>
            </a:r>
            <a:endParaRPr lang="en" sz="2000" u="sng" dirty="0"/>
          </a:p>
        </p:txBody>
      </p:sp>
      <p:sp>
        <p:nvSpPr>
          <p:cNvPr id="36" name="Subtitle">
            <a:extLst>
              <a:ext uri="{FF2B5EF4-FFF2-40B4-BE49-F238E27FC236}">
                <a16:creationId xmlns:a16="http://schemas.microsoft.com/office/drawing/2014/main" xmlns="" id="{1A4AFBB4-B0F9-C0D2-19D2-F7A562FF1C38}"/>
              </a:ext>
            </a:extLst>
          </p:cNvPr>
          <p:cNvSpPr txBox="1">
            <a:spLocks/>
          </p:cNvSpPr>
          <p:nvPr/>
        </p:nvSpPr>
        <p:spPr>
          <a:xfrm>
            <a:off x="194219" y="1032334"/>
            <a:ext cx="11825231" cy="359746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dirty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Первое, что удивляет людей в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— он «действительно» нативный. Другие решения JavaScript-для-мобильных-платформ просто оборачивают ваш JS-код в хвалёное веб-представление. Они могут </a:t>
            </a:r>
            <a:r>
              <a:rPr lang="ru-RU" dirty="0" err="1"/>
              <a:t>перереализовать</a:t>
            </a:r>
            <a:r>
              <a:rPr lang="ru-RU" dirty="0"/>
              <a:t> какое-нибудь нативное поведение интерфейса, например, анимацию, но всё же это остаётся веб-приложение.</a:t>
            </a:r>
            <a:endParaRPr lang="en" dirty="0"/>
          </a:p>
        </p:txBody>
      </p:sp>
      <p:sp>
        <p:nvSpPr>
          <p:cNvPr id="37" name="Title">
            <a:extLst>
              <a:ext uri="{FF2B5EF4-FFF2-40B4-BE49-F238E27FC236}">
                <a16:creationId xmlns:a16="http://schemas.microsoft.com/office/drawing/2014/main" xmlns="" id="{21025364-D771-D100-82D0-C0737B809235}"/>
              </a:ext>
            </a:extLst>
          </p:cNvPr>
          <p:cNvSpPr txBox="1">
            <a:spLocks/>
          </p:cNvSpPr>
          <p:nvPr/>
        </p:nvSpPr>
        <p:spPr>
          <a:xfrm>
            <a:off x="819150" y="354857"/>
            <a:ext cx="9869047" cy="590916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rgbClr val="1A73E8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Он действительно нативный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5622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2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2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62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7" presetClass="emph" presetSubtype="0" repeatCount="indefinite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1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ntr" presetSubtype="1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7" presetClass="emph" presetSubtype="0" repeatCount="indefinite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96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97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ntr" presetSubtype="9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7" presetClass="emph" presetSubtype="0" repeatCount="indefinite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8" grpId="1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6B89566D-29CF-E762-D287-0753F2435F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: фигура 39">
            <a:extLst>
              <a:ext uri="{FF2B5EF4-FFF2-40B4-BE49-F238E27FC236}">
                <a16:creationId xmlns:a16="http://schemas.microsoft.com/office/drawing/2014/main" xmlns="" id="{79EA9367-F874-F5D4-CB83-829CD4852AE2}"/>
              </a:ext>
            </a:extLst>
          </p:cNvPr>
          <p:cNvSpPr/>
          <p:nvPr/>
        </p:nvSpPr>
        <p:spPr>
          <a:xfrm>
            <a:off x="0" y="-1"/>
            <a:ext cx="3631923" cy="2020326"/>
          </a:xfrm>
          <a:custGeom>
            <a:avLst/>
            <a:gdLst>
              <a:gd name="connsiteX0" fmla="*/ 0 w 3631923"/>
              <a:gd name="connsiteY0" fmla="*/ 0 h 2020326"/>
              <a:gd name="connsiteX1" fmla="*/ 3572944 w 3631923"/>
              <a:gd name="connsiteY1" fmla="*/ 0 h 2020326"/>
              <a:gd name="connsiteX2" fmla="*/ 3578527 w 3631923"/>
              <a:gd name="connsiteY2" fmla="*/ 8935 h 2020326"/>
              <a:gd name="connsiteX3" fmla="*/ 3467101 w 3631923"/>
              <a:gd name="connsiteY3" fmla="*/ 819151 h 2020326"/>
              <a:gd name="connsiteX4" fmla="*/ 2190751 w 3631923"/>
              <a:gd name="connsiteY4" fmla="*/ 2000251 h 2020326"/>
              <a:gd name="connsiteX5" fmla="*/ 533401 w 3631923"/>
              <a:gd name="connsiteY5" fmla="*/ 1600201 h 2020326"/>
              <a:gd name="connsiteX6" fmla="*/ 156271 w 3631923"/>
              <a:gd name="connsiteY6" fmla="*/ 1707060 h 2020326"/>
              <a:gd name="connsiteX7" fmla="*/ 0 w 3631923"/>
              <a:gd name="connsiteY7" fmla="*/ 1789787 h 2020326"/>
              <a:gd name="connsiteX8" fmla="*/ 0 w 3631923"/>
              <a:gd name="connsiteY8" fmla="*/ 0 h 202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31923" h="2020326">
                <a:moveTo>
                  <a:pt x="0" y="0"/>
                </a:moveTo>
                <a:lnTo>
                  <a:pt x="3572944" y="0"/>
                </a:lnTo>
                <a:lnTo>
                  <a:pt x="3578527" y="8935"/>
                </a:lnTo>
                <a:cubicBezTo>
                  <a:pt x="3702708" y="250119"/>
                  <a:pt x="3587156" y="559396"/>
                  <a:pt x="3467101" y="819151"/>
                </a:cubicBezTo>
                <a:cubicBezTo>
                  <a:pt x="3292476" y="1196976"/>
                  <a:pt x="2679701" y="1870076"/>
                  <a:pt x="2190751" y="2000251"/>
                </a:cubicBezTo>
                <a:cubicBezTo>
                  <a:pt x="1701801" y="2130426"/>
                  <a:pt x="1022351" y="1584326"/>
                  <a:pt x="533401" y="1600201"/>
                </a:cubicBezTo>
                <a:cubicBezTo>
                  <a:pt x="411164" y="1604170"/>
                  <a:pt x="282973" y="1647231"/>
                  <a:pt x="156271" y="1707060"/>
                </a:cubicBezTo>
                <a:lnTo>
                  <a:pt x="0" y="17897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" name="Полилиния: фигура 33">
            <a:extLst>
              <a:ext uri="{FF2B5EF4-FFF2-40B4-BE49-F238E27FC236}">
                <a16:creationId xmlns:a16="http://schemas.microsoft.com/office/drawing/2014/main" xmlns="" id="{9C0FEE07-2096-F1E0-76B8-9D87BB807883}"/>
              </a:ext>
            </a:extLst>
          </p:cNvPr>
          <p:cNvSpPr/>
          <p:nvPr/>
        </p:nvSpPr>
        <p:spPr>
          <a:xfrm>
            <a:off x="6165449" y="4321748"/>
            <a:ext cx="6026551" cy="2536252"/>
          </a:xfrm>
          <a:custGeom>
            <a:avLst/>
            <a:gdLst>
              <a:gd name="connsiteX0" fmla="*/ 6026551 w 6026551"/>
              <a:gd name="connsiteY0" fmla="*/ 0 h 2536252"/>
              <a:gd name="connsiteX1" fmla="*/ 6026551 w 6026551"/>
              <a:gd name="connsiteY1" fmla="*/ 2536252 h 2536252"/>
              <a:gd name="connsiteX2" fmla="*/ 0 w 6026551"/>
              <a:gd name="connsiteY2" fmla="*/ 2536252 h 2536252"/>
              <a:gd name="connsiteX3" fmla="*/ 183600 w 6026551"/>
              <a:gd name="connsiteY3" fmla="*/ 2462765 h 2536252"/>
              <a:gd name="connsiteX4" fmla="*/ 2023116 w 6026551"/>
              <a:gd name="connsiteY4" fmla="*/ 1869834 h 2536252"/>
              <a:gd name="connsiteX5" fmla="*/ 5433066 w 6026551"/>
              <a:gd name="connsiteY5" fmla="*/ 1603134 h 2536252"/>
              <a:gd name="connsiteX6" fmla="*/ 6017033 w 6026551"/>
              <a:gd name="connsiteY6" fmla="*/ 22703 h 2536252"/>
              <a:gd name="connsiteX7" fmla="*/ 6026551 w 6026551"/>
              <a:gd name="connsiteY7" fmla="*/ 0 h 253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551" h="2536252">
                <a:moveTo>
                  <a:pt x="6026551" y="0"/>
                </a:moveTo>
                <a:lnTo>
                  <a:pt x="6026551" y="2536252"/>
                </a:lnTo>
                <a:lnTo>
                  <a:pt x="0" y="2536252"/>
                </a:lnTo>
                <a:lnTo>
                  <a:pt x="183600" y="2462765"/>
                </a:lnTo>
                <a:cubicBezTo>
                  <a:pt x="784072" y="2227022"/>
                  <a:pt x="1480191" y="1990484"/>
                  <a:pt x="2023116" y="1869834"/>
                </a:cubicBezTo>
                <a:cubicBezTo>
                  <a:pt x="3108966" y="1628534"/>
                  <a:pt x="4740916" y="1949209"/>
                  <a:pt x="5433066" y="1603134"/>
                </a:cubicBezTo>
                <a:cubicBezTo>
                  <a:pt x="5995438" y="1321948"/>
                  <a:pt x="5868227" y="466459"/>
                  <a:pt x="6017033" y="22703"/>
                </a:cubicBezTo>
                <a:lnTo>
                  <a:pt x="6026551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37000">
                <a:srgbClr val="1A73E8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43">
            <a:extLst>
              <a:ext uri="{FF2B5EF4-FFF2-40B4-BE49-F238E27FC236}">
                <a16:creationId xmlns:a16="http://schemas.microsoft.com/office/drawing/2014/main" xmlns="" id="{17F05F44-DA9D-1CD6-7453-3E580DBDD3C0}"/>
              </a:ext>
            </a:extLst>
          </p:cNvPr>
          <p:cNvSpPr/>
          <p:nvPr/>
        </p:nvSpPr>
        <p:spPr>
          <a:xfrm rot="604085">
            <a:off x="2704235" y="-307189"/>
            <a:ext cx="3412055" cy="1161665"/>
          </a:xfrm>
          <a:custGeom>
            <a:avLst/>
            <a:gdLst>
              <a:gd name="connsiteX0" fmla="*/ 0 w 3412055"/>
              <a:gd name="connsiteY0" fmla="*/ 605818 h 1161665"/>
              <a:gd name="connsiteX1" fmla="*/ 3412055 w 3412055"/>
              <a:gd name="connsiteY1" fmla="*/ 0 h 1161665"/>
              <a:gd name="connsiteX2" fmla="*/ 3405046 w 3412055"/>
              <a:gd name="connsiteY2" fmla="*/ 40864 h 1161665"/>
              <a:gd name="connsiteX3" fmla="*/ 2892067 w 3412055"/>
              <a:gd name="connsiteY3" fmla="*/ 677623 h 1161665"/>
              <a:gd name="connsiteX4" fmla="*/ 1768117 w 3412055"/>
              <a:gd name="connsiteY4" fmla="*/ 887173 h 1161665"/>
              <a:gd name="connsiteX5" fmla="*/ 663217 w 3412055"/>
              <a:gd name="connsiteY5" fmla="*/ 1153873 h 1161665"/>
              <a:gd name="connsiteX6" fmla="*/ 35535 w 3412055"/>
              <a:gd name="connsiteY6" fmla="*/ 642090 h 1161665"/>
              <a:gd name="connsiteX7" fmla="*/ 0 w 3412055"/>
              <a:gd name="connsiteY7" fmla="*/ 605818 h 11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2055" h="1161665">
                <a:moveTo>
                  <a:pt x="0" y="605818"/>
                </a:moveTo>
                <a:lnTo>
                  <a:pt x="3412055" y="0"/>
                </a:lnTo>
                <a:lnTo>
                  <a:pt x="3405046" y="40864"/>
                </a:lnTo>
                <a:cubicBezTo>
                  <a:pt x="3349230" y="251429"/>
                  <a:pt x="3068875" y="557568"/>
                  <a:pt x="2892067" y="677623"/>
                </a:cubicBezTo>
                <a:cubicBezTo>
                  <a:pt x="2634892" y="852248"/>
                  <a:pt x="2139593" y="807798"/>
                  <a:pt x="1768117" y="887173"/>
                </a:cubicBezTo>
                <a:cubicBezTo>
                  <a:pt x="1396642" y="966548"/>
                  <a:pt x="964842" y="1207848"/>
                  <a:pt x="663217" y="1153873"/>
                </a:cubicBezTo>
                <a:cubicBezTo>
                  <a:pt x="399295" y="1106645"/>
                  <a:pt x="215592" y="838208"/>
                  <a:pt x="35535" y="642090"/>
                </a:cubicBezTo>
                <a:lnTo>
                  <a:pt x="0" y="6058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олилиния: фигура 7">
            <a:extLst>
              <a:ext uri="{FF2B5EF4-FFF2-40B4-BE49-F238E27FC236}">
                <a16:creationId xmlns:a16="http://schemas.microsoft.com/office/drawing/2014/main" xmlns="" id="{F5E5E8BF-C51F-0CC9-BE21-D945F759D6DA}"/>
              </a:ext>
            </a:extLst>
          </p:cNvPr>
          <p:cNvSpPr/>
          <p:nvPr/>
        </p:nvSpPr>
        <p:spPr>
          <a:xfrm>
            <a:off x="6131164" y="3962732"/>
            <a:ext cx="5772150" cy="2705100"/>
          </a:xfrm>
          <a:custGeom>
            <a:avLst/>
            <a:gdLst>
              <a:gd name="connsiteX0" fmla="*/ 0 w 2261456"/>
              <a:gd name="connsiteY0" fmla="*/ 1333500 h 1333500"/>
              <a:gd name="connsiteX1" fmla="*/ 1524000 w 2261456"/>
              <a:gd name="connsiteY1" fmla="*/ 1276350 h 1333500"/>
              <a:gd name="connsiteX2" fmla="*/ 2190750 w 2261456"/>
              <a:gd name="connsiteY2" fmla="*/ 742950 h 1333500"/>
              <a:gd name="connsiteX3" fmla="*/ 2209800 w 2261456"/>
              <a:gd name="connsiteY3" fmla="*/ 0 h 1333500"/>
              <a:gd name="connsiteX0" fmla="*/ 0 w 2376070"/>
              <a:gd name="connsiteY0" fmla="*/ 2000250 h 2000250"/>
              <a:gd name="connsiteX1" fmla="*/ 1524000 w 2376070"/>
              <a:gd name="connsiteY1" fmla="*/ 1943100 h 2000250"/>
              <a:gd name="connsiteX2" fmla="*/ 2190750 w 2376070"/>
              <a:gd name="connsiteY2" fmla="*/ 1409700 h 2000250"/>
              <a:gd name="connsiteX3" fmla="*/ 2362200 w 2376070"/>
              <a:gd name="connsiteY3" fmla="*/ 0 h 2000250"/>
              <a:gd name="connsiteX0" fmla="*/ 0 w 5786020"/>
              <a:gd name="connsiteY0" fmla="*/ 2705100 h 2705100"/>
              <a:gd name="connsiteX1" fmla="*/ 4933950 w 5786020"/>
              <a:gd name="connsiteY1" fmla="*/ 1943100 h 2705100"/>
              <a:gd name="connsiteX2" fmla="*/ 5600700 w 5786020"/>
              <a:gd name="connsiteY2" fmla="*/ 1409700 h 2705100"/>
              <a:gd name="connsiteX3" fmla="*/ 5772150 w 5786020"/>
              <a:gd name="connsiteY3" fmla="*/ 0 h 2705100"/>
              <a:gd name="connsiteX0" fmla="*/ 0 w 5786020"/>
              <a:gd name="connsiteY0" fmla="*/ 2705100 h 2705100"/>
              <a:gd name="connsiteX1" fmla="*/ 4933950 w 5786020"/>
              <a:gd name="connsiteY1" fmla="*/ 1943100 h 2705100"/>
              <a:gd name="connsiteX2" fmla="*/ 5600700 w 5786020"/>
              <a:gd name="connsiteY2" fmla="*/ 1409700 h 2705100"/>
              <a:gd name="connsiteX3" fmla="*/ 5772150 w 5786020"/>
              <a:gd name="connsiteY3" fmla="*/ 0 h 2705100"/>
              <a:gd name="connsiteX0" fmla="*/ 0 w 5772150"/>
              <a:gd name="connsiteY0" fmla="*/ 2705100 h 2705100"/>
              <a:gd name="connsiteX1" fmla="*/ 4933950 w 5772150"/>
              <a:gd name="connsiteY1" fmla="*/ 1943100 h 2705100"/>
              <a:gd name="connsiteX2" fmla="*/ 5772150 w 5772150"/>
              <a:gd name="connsiteY2" fmla="*/ 0 h 2705100"/>
              <a:gd name="connsiteX0" fmla="*/ 0 w 5772150"/>
              <a:gd name="connsiteY0" fmla="*/ 2705100 h 2705100"/>
              <a:gd name="connsiteX1" fmla="*/ 5010150 w 5772150"/>
              <a:gd name="connsiteY1" fmla="*/ 1828800 h 2705100"/>
              <a:gd name="connsiteX2" fmla="*/ 5772150 w 5772150"/>
              <a:gd name="connsiteY2" fmla="*/ 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2150" h="2705100">
                <a:moveTo>
                  <a:pt x="0" y="2705100"/>
                </a:moveTo>
                <a:cubicBezTo>
                  <a:pt x="2063750" y="1346200"/>
                  <a:pt x="4048125" y="2279650"/>
                  <a:pt x="5010150" y="1828800"/>
                </a:cubicBezTo>
                <a:cubicBezTo>
                  <a:pt x="5972175" y="1377950"/>
                  <a:pt x="5597525" y="404812"/>
                  <a:pt x="5772150" y="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45">
            <a:extLst>
              <a:ext uri="{FF2B5EF4-FFF2-40B4-BE49-F238E27FC236}">
                <a16:creationId xmlns:a16="http://schemas.microsoft.com/office/drawing/2014/main" xmlns="" id="{452C9645-9826-C226-CE3A-AC4360509BAE}"/>
              </a:ext>
            </a:extLst>
          </p:cNvPr>
          <p:cNvSpPr/>
          <p:nvPr/>
        </p:nvSpPr>
        <p:spPr>
          <a:xfrm rot="19158148">
            <a:off x="3678913" y="1130954"/>
            <a:ext cx="1855502" cy="3852376"/>
          </a:xfrm>
          <a:custGeom>
            <a:avLst/>
            <a:gdLst>
              <a:gd name="connsiteX0" fmla="*/ 0 w 2400300"/>
              <a:gd name="connsiteY0" fmla="*/ 1200150 h 2400300"/>
              <a:gd name="connsiteX1" fmla="*/ 1200150 w 2400300"/>
              <a:gd name="connsiteY1" fmla="*/ 0 h 2400300"/>
              <a:gd name="connsiteX2" fmla="*/ 2400300 w 2400300"/>
              <a:gd name="connsiteY2" fmla="*/ 1200150 h 2400300"/>
              <a:gd name="connsiteX3" fmla="*/ 1200150 w 2400300"/>
              <a:gd name="connsiteY3" fmla="*/ 2400300 h 2400300"/>
              <a:gd name="connsiteX4" fmla="*/ 0 w 2400300"/>
              <a:gd name="connsiteY4" fmla="*/ 1200150 h 2400300"/>
              <a:gd name="connsiteX0" fmla="*/ 1200150 w 2400300"/>
              <a:gd name="connsiteY0" fmla="*/ 2400300 h 2491740"/>
              <a:gd name="connsiteX1" fmla="*/ 0 w 2400300"/>
              <a:gd name="connsiteY1" fmla="*/ 1200150 h 2491740"/>
              <a:gd name="connsiteX2" fmla="*/ 1200150 w 2400300"/>
              <a:gd name="connsiteY2" fmla="*/ 0 h 2491740"/>
              <a:gd name="connsiteX3" fmla="*/ 2400300 w 2400300"/>
              <a:gd name="connsiteY3" fmla="*/ 1200150 h 2491740"/>
              <a:gd name="connsiteX4" fmla="*/ 1291590 w 2400300"/>
              <a:gd name="connsiteY4" fmla="*/ 2491740 h 2491740"/>
              <a:gd name="connsiteX0" fmla="*/ 0 w 2400300"/>
              <a:gd name="connsiteY0" fmla="*/ 1200150 h 2491740"/>
              <a:gd name="connsiteX1" fmla="*/ 1200150 w 2400300"/>
              <a:gd name="connsiteY1" fmla="*/ 0 h 2491740"/>
              <a:gd name="connsiteX2" fmla="*/ 2400300 w 2400300"/>
              <a:gd name="connsiteY2" fmla="*/ 1200150 h 2491740"/>
              <a:gd name="connsiteX3" fmla="*/ 1291590 w 2400300"/>
              <a:gd name="connsiteY3" fmla="*/ 2491740 h 2491740"/>
              <a:gd name="connsiteX0" fmla="*/ 0 w 1200150"/>
              <a:gd name="connsiteY0" fmla="*/ 0 h 2491740"/>
              <a:gd name="connsiteX1" fmla="*/ 1200150 w 1200150"/>
              <a:gd name="connsiteY1" fmla="*/ 1200150 h 2491740"/>
              <a:gd name="connsiteX2" fmla="*/ 91440 w 1200150"/>
              <a:gd name="connsiteY2" fmla="*/ 2491740 h 249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2491740">
                <a:moveTo>
                  <a:pt x="0" y="0"/>
                </a:moveTo>
                <a:cubicBezTo>
                  <a:pt x="662825" y="0"/>
                  <a:pt x="1200150" y="537325"/>
                  <a:pt x="1200150" y="1200150"/>
                </a:cubicBezTo>
                <a:cubicBezTo>
                  <a:pt x="1200150" y="1862975"/>
                  <a:pt x="662825" y="2400300"/>
                  <a:pt x="91440" y="249174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45">
            <a:extLst>
              <a:ext uri="{FF2B5EF4-FFF2-40B4-BE49-F238E27FC236}">
                <a16:creationId xmlns:a16="http://schemas.microsoft.com/office/drawing/2014/main" xmlns="" id="{3D4FAEA3-8726-9B67-2584-A1ED26375650}"/>
              </a:ext>
            </a:extLst>
          </p:cNvPr>
          <p:cNvSpPr/>
          <p:nvPr/>
        </p:nvSpPr>
        <p:spPr>
          <a:xfrm rot="8559792">
            <a:off x="7998704" y="4147820"/>
            <a:ext cx="1855502" cy="1855502"/>
          </a:xfrm>
          <a:custGeom>
            <a:avLst/>
            <a:gdLst>
              <a:gd name="connsiteX0" fmla="*/ 0 w 2400300"/>
              <a:gd name="connsiteY0" fmla="*/ 1200150 h 2400300"/>
              <a:gd name="connsiteX1" fmla="*/ 1200150 w 2400300"/>
              <a:gd name="connsiteY1" fmla="*/ 0 h 2400300"/>
              <a:gd name="connsiteX2" fmla="*/ 2400300 w 2400300"/>
              <a:gd name="connsiteY2" fmla="*/ 1200150 h 2400300"/>
              <a:gd name="connsiteX3" fmla="*/ 1200150 w 2400300"/>
              <a:gd name="connsiteY3" fmla="*/ 2400300 h 2400300"/>
              <a:gd name="connsiteX4" fmla="*/ 0 w 2400300"/>
              <a:gd name="connsiteY4" fmla="*/ 1200150 h 2400300"/>
              <a:gd name="connsiteX0" fmla="*/ 1200150 w 2400300"/>
              <a:gd name="connsiteY0" fmla="*/ 2400300 h 2491740"/>
              <a:gd name="connsiteX1" fmla="*/ 0 w 2400300"/>
              <a:gd name="connsiteY1" fmla="*/ 1200150 h 2491740"/>
              <a:gd name="connsiteX2" fmla="*/ 1200150 w 2400300"/>
              <a:gd name="connsiteY2" fmla="*/ 0 h 2491740"/>
              <a:gd name="connsiteX3" fmla="*/ 2400300 w 2400300"/>
              <a:gd name="connsiteY3" fmla="*/ 1200150 h 2491740"/>
              <a:gd name="connsiteX4" fmla="*/ 1291590 w 2400300"/>
              <a:gd name="connsiteY4" fmla="*/ 2491740 h 2491740"/>
              <a:gd name="connsiteX0" fmla="*/ 0 w 2400300"/>
              <a:gd name="connsiteY0" fmla="*/ 1200150 h 2491740"/>
              <a:gd name="connsiteX1" fmla="*/ 1200150 w 2400300"/>
              <a:gd name="connsiteY1" fmla="*/ 0 h 2491740"/>
              <a:gd name="connsiteX2" fmla="*/ 2400300 w 2400300"/>
              <a:gd name="connsiteY2" fmla="*/ 1200150 h 2491740"/>
              <a:gd name="connsiteX3" fmla="*/ 1291590 w 2400300"/>
              <a:gd name="connsiteY3" fmla="*/ 2491740 h 2491740"/>
              <a:gd name="connsiteX0" fmla="*/ 0 w 1200150"/>
              <a:gd name="connsiteY0" fmla="*/ 0 h 2491740"/>
              <a:gd name="connsiteX1" fmla="*/ 1200150 w 1200150"/>
              <a:gd name="connsiteY1" fmla="*/ 1200150 h 2491740"/>
              <a:gd name="connsiteX2" fmla="*/ 91440 w 1200150"/>
              <a:gd name="connsiteY2" fmla="*/ 2491740 h 2491740"/>
              <a:gd name="connsiteX0" fmla="*/ 0 w 1200150"/>
              <a:gd name="connsiteY0" fmla="*/ 0 h 1200150"/>
              <a:gd name="connsiteX1" fmla="*/ 1200150 w 1200150"/>
              <a:gd name="connsiteY1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0150" h="1200150">
                <a:moveTo>
                  <a:pt x="0" y="0"/>
                </a:moveTo>
                <a:cubicBezTo>
                  <a:pt x="662825" y="0"/>
                  <a:pt x="1200150" y="537325"/>
                  <a:pt x="1200150" y="120015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9F8F42D2-499C-2858-5E61-FE451E94361C}"/>
              </a:ext>
            </a:extLst>
          </p:cNvPr>
          <p:cNvSpPr/>
          <p:nvPr/>
        </p:nvSpPr>
        <p:spPr>
          <a:xfrm flipV="1">
            <a:off x="2496393" y="97381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89CE9D5A-3970-0301-074F-4D895BF812C9}"/>
              </a:ext>
            </a:extLst>
          </p:cNvPr>
          <p:cNvSpPr/>
          <p:nvPr/>
        </p:nvSpPr>
        <p:spPr>
          <a:xfrm flipV="1">
            <a:off x="3313102" y="301678"/>
            <a:ext cx="185970" cy="185970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F2B73E6F-703D-5B4C-5B11-9E202E5EE48C}"/>
              </a:ext>
            </a:extLst>
          </p:cNvPr>
          <p:cNvSpPr/>
          <p:nvPr/>
        </p:nvSpPr>
        <p:spPr>
          <a:xfrm rot="7560883" flipV="1">
            <a:off x="11369429" y="3559617"/>
            <a:ext cx="224715" cy="22471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885752FB-AF3B-C247-C814-B356BA160BAC}"/>
              </a:ext>
            </a:extLst>
          </p:cNvPr>
          <p:cNvSpPr/>
          <p:nvPr/>
        </p:nvSpPr>
        <p:spPr>
          <a:xfrm flipV="1">
            <a:off x="11258550" y="3259143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3E435852-E68E-AD72-7010-118ACBDABB49}"/>
              </a:ext>
            </a:extLst>
          </p:cNvPr>
          <p:cNvSpPr/>
          <p:nvPr/>
        </p:nvSpPr>
        <p:spPr>
          <a:xfrm rot="7560883" flipV="1">
            <a:off x="252391" y="1157994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CCEFF683-0D27-C9AE-3820-E1F1EB8E0970}"/>
              </a:ext>
            </a:extLst>
          </p:cNvPr>
          <p:cNvSpPr/>
          <p:nvPr/>
        </p:nvSpPr>
        <p:spPr>
          <a:xfrm rot="7560883" flipV="1">
            <a:off x="352989" y="583791"/>
            <a:ext cx="154983" cy="154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C7009298-14BF-25B5-3F1B-8482046D2218}"/>
              </a:ext>
            </a:extLst>
          </p:cNvPr>
          <p:cNvSpPr/>
          <p:nvPr/>
        </p:nvSpPr>
        <p:spPr>
          <a:xfrm flipV="1">
            <a:off x="8969926" y="6209852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1528F2C0-3A63-40DA-5DAF-83C1466D876D}"/>
              </a:ext>
            </a:extLst>
          </p:cNvPr>
          <p:cNvSpPr/>
          <p:nvPr/>
        </p:nvSpPr>
        <p:spPr>
          <a:xfrm flipV="1">
            <a:off x="6159260" y="5953312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25">
            <a:extLst>
              <a:ext uri="{FF2B5EF4-FFF2-40B4-BE49-F238E27FC236}">
                <a16:creationId xmlns:a16="http://schemas.microsoft.com/office/drawing/2014/main" xmlns="" id="{F739E871-5AC7-043B-37E1-525E85F6BFA6}"/>
              </a:ext>
            </a:extLst>
          </p:cNvPr>
          <p:cNvSpPr/>
          <p:nvPr/>
        </p:nvSpPr>
        <p:spPr>
          <a:xfrm>
            <a:off x="3619500" y="-228656"/>
            <a:ext cx="8686800" cy="1847906"/>
          </a:xfrm>
          <a:custGeom>
            <a:avLst/>
            <a:gdLst>
              <a:gd name="connsiteX0" fmla="*/ 0 w 10344150"/>
              <a:gd name="connsiteY0" fmla="*/ 0 h 2609850"/>
              <a:gd name="connsiteX1" fmla="*/ 1485900 w 10344150"/>
              <a:gd name="connsiteY1" fmla="*/ 781050 h 2609850"/>
              <a:gd name="connsiteX2" fmla="*/ 3009900 w 10344150"/>
              <a:gd name="connsiteY2" fmla="*/ 1257300 h 2609850"/>
              <a:gd name="connsiteX3" fmla="*/ 4838700 w 10344150"/>
              <a:gd name="connsiteY3" fmla="*/ 590550 h 2609850"/>
              <a:gd name="connsiteX4" fmla="*/ 7524750 w 10344150"/>
              <a:gd name="connsiteY4" fmla="*/ 1219200 h 2609850"/>
              <a:gd name="connsiteX5" fmla="*/ 9010650 w 10344150"/>
              <a:gd name="connsiteY5" fmla="*/ 1085850 h 2609850"/>
              <a:gd name="connsiteX6" fmla="*/ 9772650 w 10344150"/>
              <a:gd name="connsiteY6" fmla="*/ 1714500 h 2609850"/>
              <a:gd name="connsiteX7" fmla="*/ 10344150 w 10344150"/>
              <a:gd name="connsiteY7" fmla="*/ 2609850 h 2609850"/>
              <a:gd name="connsiteX0" fmla="*/ 0 w 8858250"/>
              <a:gd name="connsiteY0" fmla="*/ 190555 h 2019355"/>
              <a:gd name="connsiteX1" fmla="*/ 1524000 w 8858250"/>
              <a:gd name="connsiteY1" fmla="*/ 666805 h 2019355"/>
              <a:gd name="connsiteX2" fmla="*/ 3352800 w 8858250"/>
              <a:gd name="connsiteY2" fmla="*/ 55 h 2019355"/>
              <a:gd name="connsiteX3" fmla="*/ 6038850 w 8858250"/>
              <a:gd name="connsiteY3" fmla="*/ 628705 h 2019355"/>
              <a:gd name="connsiteX4" fmla="*/ 7524750 w 8858250"/>
              <a:gd name="connsiteY4" fmla="*/ 495355 h 2019355"/>
              <a:gd name="connsiteX5" fmla="*/ 8286750 w 8858250"/>
              <a:gd name="connsiteY5" fmla="*/ 1124005 h 2019355"/>
              <a:gd name="connsiteX6" fmla="*/ 8858250 w 8858250"/>
              <a:gd name="connsiteY6" fmla="*/ 2019355 h 2019355"/>
              <a:gd name="connsiteX0" fmla="*/ 0 w 8686800"/>
              <a:gd name="connsiteY0" fmla="*/ 190555 h 1847905"/>
              <a:gd name="connsiteX1" fmla="*/ 1524000 w 8686800"/>
              <a:gd name="connsiteY1" fmla="*/ 666805 h 1847905"/>
              <a:gd name="connsiteX2" fmla="*/ 3352800 w 8686800"/>
              <a:gd name="connsiteY2" fmla="*/ 55 h 1847905"/>
              <a:gd name="connsiteX3" fmla="*/ 6038850 w 8686800"/>
              <a:gd name="connsiteY3" fmla="*/ 628705 h 1847905"/>
              <a:gd name="connsiteX4" fmla="*/ 7524750 w 8686800"/>
              <a:gd name="connsiteY4" fmla="*/ 495355 h 1847905"/>
              <a:gd name="connsiteX5" fmla="*/ 8286750 w 8686800"/>
              <a:gd name="connsiteY5" fmla="*/ 1124005 h 1847905"/>
              <a:gd name="connsiteX6" fmla="*/ 8686800 w 8686800"/>
              <a:gd name="connsiteY6" fmla="*/ 1847905 h 1847905"/>
              <a:gd name="connsiteX0" fmla="*/ 0 w 8686800"/>
              <a:gd name="connsiteY0" fmla="*/ 190555 h 1847905"/>
              <a:gd name="connsiteX1" fmla="*/ 1524000 w 8686800"/>
              <a:gd name="connsiteY1" fmla="*/ 666805 h 1847905"/>
              <a:gd name="connsiteX2" fmla="*/ 3352800 w 8686800"/>
              <a:gd name="connsiteY2" fmla="*/ 55 h 1847905"/>
              <a:gd name="connsiteX3" fmla="*/ 6038850 w 8686800"/>
              <a:gd name="connsiteY3" fmla="*/ 628705 h 1847905"/>
              <a:gd name="connsiteX4" fmla="*/ 7524750 w 8686800"/>
              <a:gd name="connsiteY4" fmla="*/ 495355 h 1847905"/>
              <a:gd name="connsiteX5" fmla="*/ 8686800 w 8686800"/>
              <a:gd name="connsiteY5" fmla="*/ 1847905 h 1847905"/>
              <a:gd name="connsiteX0" fmla="*/ 0 w 8686800"/>
              <a:gd name="connsiteY0" fmla="*/ 190556 h 1847906"/>
              <a:gd name="connsiteX1" fmla="*/ 1524000 w 8686800"/>
              <a:gd name="connsiteY1" fmla="*/ 666806 h 1847906"/>
              <a:gd name="connsiteX2" fmla="*/ 3352800 w 8686800"/>
              <a:gd name="connsiteY2" fmla="*/ 56 h 1847906"/>
              <a:gd name="connsiteX3" fmla="*/ 6038850 w 8686800"/>
              <a:gd name="connsiteY3" fmla="*/ 628706 h 1847906"/>
              <a:gd name="connsiteX4" fmla="*/ 7829550 w 8686800"/>
              <a:gd name="connsiteY4" fmla="*/ 609656 h 1847906"/>
              <a:gd name="connsiteX5" fmla="*/ 8686800 w 8686800"/>
              <a:gd name="connsiteY5" fmla="*/ 1847906 h 18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86800" h="1847906">
                <a:moveTo>
                  <a:pt x="0" y="190556"/>
                </a:moveTo>
                <a:cubicBezTo>
                  <a:pt x="501650" y="400106"/>
                  <a:pt x="965200" y="698556"/>
                  <a:pt x="1524000" y="666806"/>
                </a:cubicBezTo>
                <a:cubicBezTo>
                  <a:pt x="2082800" y="635056"/>
                  <a:pt x="2600325" y="6406"/>
                  <a:pt x="3352800" y="56"/>
                </a:cubicBezTo>
                <a:cubicBezTo>
                  <a:pt x="4105275" y="-6294"/>
                  <a:pt x="5292725" y="527106"/>
                  <a:pt x="6038850" y="628706"/>
                </a:cubicBezTo>
                <a:cubicBezTo>
                  <a:pt x="6784975" y="730306"/>
                  <a:pt x="7388225" y="406456"/>
                  <a:pt x="7829550" y="609656"/>
                </a:cubicBezTo>
                <a:cubicBezTo>
                  <a:pt x="8270875" y="812856"/>
                  <a:pt x="8444706" y="1566125"/>
                  <a:pt x="8686800" y="1847906"/>
                </a:cubicBezTo>
              </a:path>
            </a:pathLst>
          </a:custGeom>
          <a:noFill/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26">
            <a:extLst>
              <a:ext uri="{FF2B5EF4-FFF2-40B4-BE49-F238E27FC236}">
                <a16:creationId xmlns:a16="http://schemas.microsoft.com/office/drawing/2014/main" xmlns="" id="{407DBECB-1E46-AA23-BB8A-2B5609E29FC4}"/>
              </a:ext>
            </a:extLst>
          </p:cNvPr>
          <p:cNvSpPr/>
          <p:nvPr/>
        </p:nvSpPr>
        <p:spPr>
          <a:xfrm>
            <a:off x="-95250" y="3638550"/>
            <a:ext cx="2603281" cy="3388271"/>
          </a:xfrm>
          <a:custGeom>
            <a:avLst/>
            <a:gdLst>
              <a:gd name="connsiteX0" fmla="*/ 3231931 w 3346609"/>
              <a:gd name="connsiteY0" fmla="*/ 4461641 h 4477226"/>
              <a:gd name="connsiteX1" fmla="*/ 3184634 w 3346609"/>
              <a:gd name="connsiteY1" fmla="*/ 4414345 h 4477226"/>
              <a:gd name="connsiteX2" fmla="*/ 1671145 w 3346609"/>
              <a:gd name="connsiteY2" fmla="*/ 3957145 h 4477226"/>
              <a:gd name="connsiteX3" fmla="*/ 709448 w 3346609"/>
              <a:gd name="connsiteY3" fmla="*/ 3641835 h 4477226"/>
              <a:gd name="connsiteX4" fmla="*/ 835572 w 3346609"/>
              <a:gd name="connsiteY4" fmla="*/ 2096814 h 4477226"/>
              <a:gd name="connsiteX5" fmla="*/ 0 w 3346609"/>
              <a:gd name="connsiteY5" fmla="*/ 0 h 4477226"/>
              <a:gd name="connsiteX0" fmla="*/ 3231931 w 3231931"/>
              <a:gd name="connsiteY0" fmla="*/ 4461641 h 4461641"/>
              <a:gd name="connsiteX1" fmla="*/ 1671145 w 3231931"/>
              <a:gd name="connsiteY1" fmla="*/ 3957145 h 4461641"/>
              <a:gd name="connsiteX2" fmla="*/ 709448 w 3231931"/>
              <a:gd name="connsiteY2" fmla="*/ 3641835 h 4461641"/>
              <a:gd name="connsiteX3" fmla="*/ 835572 w 3231931"/>
              <a:gd name="connsiteY3" fmla="*/ 2096814 h 4461641"/>
              <a:gd name="connsiteX4" fmla="*/ 0 w 3231931"/>
              <a:gd name="connsiteY4" fmla="*/ 0 h 4461641"/>
              <a:gd name="connsiteX0" fmla="*/ 2965231 w 2965231"/>
              <a:gd name="connsiteY0" fmla="*/ 4252091 h 4252091"/>
              <a:gd name="connsiteX1" fmla="*/ 1671145 w 2965231"/>
              <a:gd name="connsiteY1" fmla="*/ 3957145 h 4252091"/>
              <a:gd name="connsiteX2" fmla="*/ 709448 w 2965231"/>
              <a:gd name="connsiteY2" fmla="*/ 3641835 h 4252091"/>
              <a:gd name="connsiteX3" fmla="*/ 835572 w 2965231"/>
              <a:gd name="connsiteY3" fmla="*/ 2096814 h 4252091"/>
              <a:gd name="connsiteX4" fmla="*/ 0 w 2965231"/>
              <a:gd name="connsiteY4" fmla="*/ 0 h 4252091"/>
              <a:gd name="connsiteX0" fmla="*/ 2965231 w 2965231"/>
              <a:gd name="connsiteY0" fmla="*/ 4252091 h 4252091"/>
              <a:gd name="connsiteX1" fmla="*/ 1671145 w 2965231"/>
              <a:gd name="connsiteY1" fmla="*/ 3957145 h 4252091"/>
              <a:gd name="connsiteX2" fmla="*/ 709448 w 2965231"/>
              <a:gd name="connsiteY2" fmla="*/ 3641835 h 4252091"/>
              <a:gd name="connsiteX3" fmla="*/ 835572 w 2965231"/>
              <a:gd name="connsiteY3" fmla="*/ 2096814 h 4252091"/>
              <a:gd name="connsiteX4" fmla="*/ 361950 w 2965231"/>
              <a:gd name="connsiteY4" fmla="*/ 863820 h 4252091"/>
              <a:gd name="connsiteX5" fmla="*/ 0 w 2965231"/>
              <a:gd name="connsiteY5" fmla="*/ 0 h 4252091"/>
              <a:gd name="connsiteX0" fmla="*/ 2603281 w 2603281"/>
              <a:gd name="connsiteY0" fmla="*/ 3388271 h 3388271"/>
              <a:gd name="connsiteX1" fmla="*/ 1309195 w 2603281"/>
              <a:gd name="connsiteY1" fmla="*/ 3093325 h 3388271"/>
              <a:gd name="connsiteX2" fmla="*/ 347498 w 2603281"/>
              <a:gd name="connsiteY2" fmla="*/ 2778015 h 3388271"/>
              <a:gd name="connsiteX3" fmla="*/ 473622 w 2603281"/>
              <a:gd name="connsiteY3" fmla="*/ 1232994 h 3388271"/>
              <a:gd name="connsiteX4" fmla="*/ 0 w 2603281"/>
              <a:gd name="connsiteY4" fmla="*/ 0 h 338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281" h="3388271">
                <a:moveTo>
                  <a:pt x="2603281" y="3388271"/>
                </a:moveTo>
                <a:cubicBezTo>
                  <a:pt x="2171919" y="3289956"/>
                  <a:pt x="1685159" y="3195034"/>
                  <a:pt x="1309195" y="3093325"/>
                </a:cubicBezTo>
                <a:cubicBezTo>
                  <a:pt x="933231" y="2991616"/>
                  <a:pt x="486760" y="3088070"/>
                  <a:pt x="347498" y="2778015"/>
                </a:cubicBezTo>
                <a:cubicBezTo>
                  <a:pt x="208236" y="2467960"/>
                  <a:pt x="531538" y="1695997"/>
                  <a:pt x="473622" y="1232994"/>
                </a:cubicBezTo>
                <a:cubicBezTo>
                  <a:pt x="415706" y="769992"/>
                  <a:pt x="139262" y="349469"/>
                  <a:pt x="0" y="0"/>
                </a:cubicBezTo>
              </a:path>
            </a:pathLst>
          </a:custGeom>
          <a:noFill/>
          <a:ln w="28575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1BD96356-3EB2-1396-4D3A-2CD743FDEC8E}"/>
              </a:ext>
            </a:extLst>
          </p:cNvPr>
          <p:cNvSpPr/>
          <p:nvPr/>
        </p:nvSpPr>
        <p:spPr>
          <a:xfrm rot="7560883" flipV="1">
            <a:off x="461233" y="6551908"/>
            <a:ext cx="154983" cy="154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3FFDA357-D6C2-6FBF-D113-8E41888A5018}"/>
              </a:ext>
            </a:extLst>
          </p:cNvPr>
          <p:cNvSpPr/>
          <p:nvPr/>
        </p:nvSpPr>
        <p:spPr>
          <a:xfrm flipV="1">
            <a:off x="603875" y="5939317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29">
            <a:extLst>
              <a:ext uri="{FF2B5EF4-FFF2-40B4-BE49-F238E27FC236}">
                <a16:creationId xmlns:a16="http://schemas.microsoft.com/office/drawing/2014/main" xmlns="" id="{4C4AA86D-6D33-8DF6-C519-3AF32A164D28}"/>
              </a:ext>
            </a:extLst>
          </p:cNvPr>
          <p:cNvSpPr/>
          <p:nvPr/>
        </p:nvSpPr>
        <p:spPr>
          <a:xfrm>
            <a:off x="-149629" y="3175462"/>
            <a:ext cx="4073236" cy="3896001"/>
          </a:xfrm>
          <a:custGeom>
            <a:avLst/>
            <a:gdLst>
              <a:gd name="connsiteX0" fmla="*/ 0 w 4073236"/>
              <a:gd name="connsiteY0" fmla="*/ 0 h 3912895"/>
              <a:gd name="connsiteX1" fmla="*/ 315884 w 4073236"/>
              <a:gd name="connsiteY1" fmla="*/ 1645920 h 3912895"/>
              <a:gd name="connsiteX2" fmla="*/ 548640 w 4073236"/>
              <a:gd name="connsiteY2" fmla="*/ 2859578 h 3912895"/>
              <a:gd name="connsiteX3" fmla="*/ 382385 w 4073236"/>
              <a:gd name="connsiteY3" fmla="*/ 3690851 h 3912895"/>
              <a:gd name="connsiteX4" fmla="*/ 1396538 w 4073236"/>
              <a:gd name="connsiteY4" fmla="*/ 3906982 h 3912895"/>
              <a:gd name="connsiteX5" fmla="*/ 2443942 w 4073236"/>
              <a:gd name="connsiteY5" fmla="*/ 3524596 h 3912895"/>
              <a:gd name="connsiteX6" fmla="*/ 4073236 w 4073236"/>
              <a:gd name="connsiteY6" fmla="*/ 3857105 h 391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3236" h="3912895">
                <a:moveTo>
                  <a:pt x="0" y="0"/>
                </a:moveTo>
                <a:lnTo>
                  <a:pt x="315884" y="1645920"/>
                </a:lnTo>
                <a:cubicBezTo>
                  <a:pt x="407324" y="2122516"/>
                  <a:pt x="537557" y="2518756"/>
                  <a:pt x="548640" y="2859578"/>
                </a:cubicBezTo>
                <a:cubicBezTo>
                  <a:pt x="559723" y="3200400"/>
                  <a:pt x="241069" y="3516284"/>
                  <a:pt x="382385" y="3690851"/>
                </a:cubicBezTo>
                <a:cubicBezTo>
                  <a:pt x="523701" y="3865418"/>
                  <a:pt x="1052945" y="3934691"/>
                  <a:pt x="1396538" y="3906982"/>
                </a:cubicBezTo>
                <a:cubicBezTo>
                  <a:pt x="1740131" y="3879273"/>
                  <a:pt x="1997826" y="3532909"/>
                  <a:pt x="2443942" y="3524596"/>
                </a:cubicBezTo>
                <a:cubicBezTo>
                  <a:pt x="2890058" y="3516283"/>
                  <a:pt x="3481647" y="3686694"/>
                  <a:pt x="4073236" y="385710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6" name="Diagram 2">
            <a:extLst>
              <a:ext uri="{FF2B5EF4-FFF2-40B4-BE49-F238E27FC236}">
                <a16:creationId xmlns:a16="http://schemas.microsoft.com/office/drawing/2014/main" xmlns="" id="{4ECB8594-217F-F3FB-19C4-AEE579F16392}"/>
              </a:ext>
            </a:extLst>
          </p:cNvPr>
          <p:cNvGraphicFramePr/>
          <p:nvPr/>
        </p:nvGraphicFramePr>
        <p:xfrm>
          <a:off x="6564321" y="1741929"/>
          <a:ext cx="4443185" cy="3771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itle">
            <a:extLst>
              <a:ext uri="{FF2B5EF4-FFF2-40B4-BE49-F238E27FC236}">
                <a16:creationId xmlns:a16="http://schemas.microsoft.com/office/drawing/2014/main" xmlns="" id="{D981C548-3A30-0943-3605-07054107B8FE}"/>
              </a:ext>
            </a:extLst>
          </p:cNvPr>
          <p:cNvSpPr txBox="1">
            <a:spLocks/>
          </p:cNvSpPr>
          <p:nvPr/>
        </p:nvSpPr>
        <p:spPr>
          <a:xfrm>
            <a:off x="829316" y="569830"/>
            <a:ext cx="9869047" cy="359746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Концептуальное представление</a:t>
            </a:r>
            <a:r>
              <a:rPr lang="en-US" dirty="0"/>
              <a:t>:</a:t>
            </a:r>
            <a:endParaRPr lang="en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3C98828A-1E91-4CF5-A9FB-25CABF46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3636" y="1319631"/>
            <a:ext cx="9204727" cy="517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3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remove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7" presetClass="emph" presetSubtype="0" repeatCount="indefinite" fill="remove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60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61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7" presetClass="emph" presetSubtype="0" repeatCount="indefinite" fill="remove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7" presetClass="emph" presetSubtype="0" repeatCount="indefinite" fill="remove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00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0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7" presetClass="emph" presetSubtype="0" repeatCount="indefinite" fill="remove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Graphic spid="26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6B89566D-29CF-E762-D287-0753F2435FE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">
                <a:srgbClr val="2F80EA"/>
              </a:gs>
              <a:gs pos="100000">
                <a:srgbClr val="1460C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олилиния: фигура 39">
            <a:extLst>
              <a:ext uri="{FF2B5EF4-FFF2-40B4-BE49-F238E27FC236}">
                <a16:creationId xmlns:a16="http://schemas.microsoft.com/office/drawing/2014/main" xmlns="" id="{79EA9367-F874-F5D4-CB83-829CD4852AE2}"/>
              </a:ext>
            </a:extLst>
          </p:cNvPr>
          <p:cNvSpPr/>
          <p:nvPr/>
        </p:nvSpPr>
        <p:spPr>
          <a:xfrm>
            <a:off x="0" y="-1"/>
            <a:ext cx="3631923" cy="2020326"/>
          </a:xfrm>
          <a:custGeom>
            <a:avLst/>
            <a:gdLst>
              <a:gd name="connsiteX0" fmla="*/ 0 w 3631923"/>
              <a:gd name="connsiteY0" fmla="*/ 0 h 2020326"/>
              <a:gd name="connsiteX1" fmla="*/ 3572944 w 3631923"/>
              <a:gd name="connsiteY1" fmla="*/ 0 h 2020326"/>
              <a:gd name="connsiteX2" fmla="*/ 3578527 w 3631923"/>
              <a:gd name="connsiteY2" fmla="*/ 8935 h 2020326"/>
              <a:gd name="connsiteX3" fmla="*/ 3467101 w 3631923"/>
              <a:gd name="connsiteY3" fmla="*/ 819151 h 2020326"/>
              <a:gd name="connsiteX4" fmla="*/ 2190751 w 3631923"/>
              <a:gd name="connsiteY4" fmla="*/ 2000251 h 2020326"/>
              <a:gd name="connsiteX5" fmla="*/ 533401 w 3631923"/>
              <a:gd name="connsiteY5" fmla="*/ 1600201 h 2020326"/>
              <a:gd name="connsiteX6" fmla="*/ 156271 w 3631923"/>
              <a:gd name="connsiteY6" fmla="*/ 1707060 h 2020326"/>
              <a:gd name="connsiteX7" fmla="*/ 0 w 3631923"/>
              <a:gd name="connsiteY7" fmla="*/ 1789787 h 2020326"/>
              <a:gd name="connsiteX8" fmla="*/ 0 w 3631923"/>
              <a:gd name="connsiteY8" fmla="*/ 0 h 2020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31923" h="2020326">
                <a:moveTo>
                  <a:pt x="0" y="0"/>
                </a:moveTo>
                <a:lnTo>
                  <a:pt x="3572944" y="0"/>
                </a:lnTo>
                <a:lnTo>
                  <a:pt x="3578527" y="8935"/>
                </a:lnTo>
                <a:cubicBezTo>
                  <a:pt x="3702708" y="250119"/>
                  <a:pt x="3587156" y="559396"/>
                  <a:pt x="3467101" y="819151"/>
                </a:cubicBezTo>
                <a:cubicBezTo>
                  <a:pt x="3292476" y="1196976"/>
                  <a:pt x="2679701" y="1870076"/>
                  <a:pt x="2190751" y="2000251"/>
                </a:cubicBezTo>
                <a:cubicBezTo>
                  <a:pt x="1701801" y="2130426"/>
                  <a:pt x="1022351" y="1584326"/>
                  <a:pt x="533401" y="1600201"/>
                </a:cubicBezTo>
                <a:cubicBezTo>
                  <a:pt x="411164" y="1604170"/>
                  <a:pt x="282973" y="1647231"/>
                  <a:pt x="156271" y="1707060"/>
                </a:cubicBezTo>
                <a:lnTo>
                  <a:pt x="0" y="178978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69000">
                <a:srgbClr val="1A73E8"/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4" name="Полилиния: фигура 33">
            <a:extLst>
              <a:ext uri="{FF2B5EF4-FFF2-40B4-BE49-F238E27FC236}">
                <a16:creationId xmlns:a16="http://schemas.microsoft.com/office/drawing/2014/main" xmlns="" id="{9C0FEE07-2096-F1E0-76B8-9D87BB807883}"/>
              </a:ext>
            </a:extLst>
          </p:cNvPr>
          <p:cNvSpPr/>
          <p:nvPr/>
        </p:nvSpPr>
        <p:spPr>
          <a:xfrm>
            <a:off x="6165449" y="4321748"/>
            <a:ext cx="6026551" cy="2536252"/>
          </a:xfrm>
          <a:custGeom>
            <a:avLst/>
            <a:gdLst>
              <a:gd name="connsiteX0" fmla="*/ 6026551 w 6026551"/>
              <a:gd name="connsiteY0" fmla="*/ 0 h 2536252"/>
              <a:gd name="connsiteX1" fmla="*/ 6026551 w 6026551"/>
              <a:gd name="connsiteY1" fmla="*/ 2536252 h 2536252"/>
              <a:gd name="connsiteX2" fmla="*/ 0 w 6026551"/>
              <a:gd name="connsiteY2" fmla="*/ 2536252 h 2536252"/>
              <a:gd name="connsiteX3" fmla="*/ 183600 w 6026551"/>
              <a:gd name="connsiteY3" fmla="*/ 2462765 h 2536252"/>
              <a:gd name="connsiteX4" fmla="*/ 2023116 w 6026551"/>
              <a:gd name="connsiteY4" fmla="*/ 1869834 h 2536252"/>
              <a:gd name="connsiteX5" fmla="*/ 5433066 w 6026551"/>
              <a:gd name="connsiteY5" fmla="*/ 1603134 h 2536252"/>
              <a:gd name="connsiteX6" fmla="*/ 6017033 w 6026551"/>
              <a:gd name="connsiteY6" fmla="*/ 22703 h 2536252"/>
              <a:gd name="connsiteX7" fmla="*/ 6026551 w 6026551"/>
              <a:gd name="connsiteY7" fmla="*/ 0 h 2536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551" h="2536252">
                <a:moveTo>
                  <a:pt x="6026551" y="0"/>
                </a:moveTo>
                <a:lnTo>
                  <a:pt x="6026551" y="2536252"/>
                </a:lnTo>
                <a:lnTo>
                  <a:pt x="0" y="2536252"/>
                </a:lnTo>
                <a:lnTo>
                  <a:pt x="183600" y="2462765"/>
                </a:lnTo>
                <a:cubicBezTo>
                  <a:pt x="784072" y="2227022"/>
                  <a:pt x="1480191" y="1990484"/>
                  <a:pt x="2023116" y="1869834"/>
                </a:cubicBezTo>
                <a:cubicBezTo>
                  <a:pt x="3108966" y="1628534"/>
                  <a:pt x="4740916" y="1949209"/>
                  <a:pt x="5433066" y="1603134"/>
                </a:cubicBezTo>
                <a:cubicBezTo>
                  <a:pt x="5995438" y="1321948"/>
                  <a:pt x="5868227" y="466459"/>
                  <a:pt x="6017033" y="22703"/>
                </a:cubicBezTo>
                <a:lnTo>
                  <a:pt x="6026551" y="0"/>
                </a:lnTo>
                <a:close/>
              </a:path>
            </a:pathLst>
          </a:custGeom>
          <a:gradFill>
            <a:gsLst>
              <a:gs pos="1000">
                <a:srgbClr val="498FED"/>
              </a:gs>
              <a:gs pos="37000">
                <a:srgbClr val="1A73E8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/>
          </a:p>
        </p:txBody>
      </p:sp>
      <p:sp>
        <p:nvSpPr>
          <p:cNvPr id="5" name="Полилиния: фигура 43">
            <a:extLst>
              <a:ext uri="{FF2B5EF4-FFF2-40B4-BE49-F238E27FC236}">
                <a16:creationId xmlns:a16="http://schemas.microsoft.com/office/drawing/2014/main" xmlns="" id="{17F05F44-DA9D-1CD6-7453-3E580DBDD3C0}"/>
              </a:ext>
            </a:extLst>
          </p:cNvPr>
          <p:cNvSpPr/>
          <p:nvPr/>
        </p:nvSpPr>
        <p:spPr>
          <a:xfrm rot="604085">
            <a:off x="2704235" y="-307189"/>
            <a:ext cx="3412055" cy="1161665"/>
          </a:xfrm>
          <a:custGeom>
            <a:avLst/>
            <a:gdLst>
              <a:gd name="connsiteX0" fmla="*/ 0 w 3412055"/>
              <a:gd name="connsiteY0" fmla="*/ 605818 h 1161665"/>
              <a:gd name="connsiteX1" fmla="*/ 3412055 w 3412055"/>
              <a:gd name="connsiteY1" fmla="*/ 0 h 1161665"/>
              <a:gd name="connsiteX2" fmla="*/ 3405046 w 3412055"/>
              <a:gd name="connsiteY2" fmla="*/ 40864 h 1161665"/>
              <a:gd name="connsiteX3" fmla="*/ 2892067 w 3412055"/>
              <a:gd name="connsiteY3" fmla="*/ 677623 h 1161665"/>
              <a:gd name="connsiteX4" fmla="*/ 1768117 w 3412055"/>
              <a:gd name="connsiteY4" fmla="*/ 887173 h 1161665"/>
              <a:gd name="connsiteX5" fmla="*/ 663217 w 3412055"/>
              <a:gd name="connsiteY5" fmla="*/ 1153873 h 1161665"/>
              <a:gd name="connsiteX6" fmla="*/ 35535 w 3412055"/>
              <a:gd name="connsiteY6" fmla="*/ 642090 h 1161665"/>
              <a:gd name="connsiteX7" fmla="*/ 0 w 3412055"/>
              <a:gd name="connsiteY7" fmla="*/ 605818 h 11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12055" h="1161665">
                <a:moveTo>
                  <a:pt x="0" y="605818"/>
                </a:moveTo>
                <a:lnTo>
                  <a:pt x="3412055" y="0"/>
                </a:lnTo>
                <a:lnTo>
                  <a:pt x="3405046" y="40864"/>
                </a:lnTo>
                <a:cubicBezTo>
                  <a:pt x="3349230" y="251429"/>
                  <a:pt x="3068875" y="557568"/>
                  <a:pt x="2892067" y="677623"/>
                </a:cubicBezTo>
                <a:cubicBezTo>
                  <a:pt x="2634892" y="852248"/>
                  <a:pt x="2139593" y="807798"/>
                  <a:pt x="1768117" y="887173"/>
                </a:cubicBezTo>
                <a:cubicBezTo>
                  <a:pt x="1396642" y="966548"/>
                  <a:pt x="964842" y="1207848"/>
                  <a:pt x="663217" y="1153873"/>
                </a:cubicBezTo>
                <a:cubicBezTo>
                  <a:pt x="399295" y="1106645"/>
                  <a:pt x="215592" y="838208"/>
                  <a:pt x="35535" y="642090"/>
                </a:cubicBezTo>
                <a:lnTo>
                  <a:pt x="0" y="60581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6" name="Полилиния: фигура 7">
            <a:extLst>
              <a:ext uri="{FF2B5EF4-FFF2-40B4-BE49-F238E27FC236}">
                <a16:creationId xmlns:a16="http://schemas.microsoft.com/office/drawing/2014/main" xmlns="" id="{F5E5E8BF-C51F-0CC9-BE21-D945F759D6DA}"/>
              </a:ext>
            </a:extLst>
          </p:cNvPr>
          <p:cNvSpPr/>
          <p:nvPr/>
        </p:nvSpPr>
        <p:spPr>
          <a:xfrm>
            <a:off x="6131164" y="3962732"/>
            <a:ext cx="5772150" cy="2705100"/>
          </a:xfrm>
          <a:custGeom>
            <a:avLst/>
            <a:gdLst>
              <a:gd name="connsiteX0" fmla="*/ 0 w 2261456"/>
              <a:gd name="connsiteY0" fmla="*/ 1333500 h 1333500"/>
              <a:gd name="connsiteX1" fmla="*/ 1524000 w 2261456"/>
              <a:gd name="connsiteY1" fmla="*/ 1276350 h 1333500"/>
              <a:gd name="connsiteX2" fmla="*/ 2190750 w 2261456"/>
              <a:gd name="connsiteY2" fmla="*/ 742950 h 1333500"/>
              <a:gd name="connsiteX3" fmla="*/ 2209800 w 2261456"/>
              <a:gd name="connsiteY3" fmla="*/ 0 h 1333500"/>
              <a:gd name="connsiteX0" fmla="*/ 0 w 2376070"/>
              <a:gd name="connsiteY0" fmla="*/ 2000250 h 2000250"/>
              <a:gd name="connsiteX1" fmla="*/ 1524000 w 2376070"/>
              <a:gd name="connsiteY1" fmla="*/ 1943100 h 2000250"/>
              <a:gd name="connsiteX2" fmla="*/ 2190750 w 2376070"/>
              <a:gd name="connsiteY2" fmla="*/ 1409700 h 2000250"/>
              <a:gd name="connsiteX3" fmla="*/ 2362200 w 2376070"/>
              <a:gd name="connsiteY3" fmla="*/ 0 h 2000250"/>
              <a:gd name="connsiteX0" fmla="*/ 0 w 5786020"/>
              <a:gd name="connsiteY0" fmla="*/ 2705100 h 2705100"/>
              <a:gd name="connsiteX1" fmla="*/ 4933950 w 5786020"/>
              <a:gd name="connsiteY1" fmla="*/ 1943100 h 2705100"/>
              <a:gd name="connsiteX2" fmla="*/ 5600700 w 5786020"/>
              <a:gd name="connsiteY2" fmla="*/ 1409700 h 2705100"/>
              <a:gd name="connsiteX3" fmla="*/ 5772150 w 5786020"/>
              <a:gd name="connsiteY3" fmla="*/ 0 h 2705100"/>
              <a:gd name="connsiteX0" fmla="*/ 0 w 5786020"/>
              <a:gd name="connsiteY0" fmla="*/ 2705100 h 2705100"/>
              <a:gd name="connsiteX1" fmla="*/ 4933950 w 5786020"/>
              <a:gd name="connsiteY1" fmla="*/ 1943100 h 2705100"/>
              <a:gd name="connsiteX2" fmla="*/ 5600700 w 5786020"/>
              <a:gd name="connsiteY2" fmla="*/ 1409700 h 2705100"/>
              <a:gd name="connsiteX3" fmla="*/ 5772150 w 5786020"/>
              <a:gd name="connsiteY3" fmla="*/ 0 h 2705100"/>
              <a:gd name="connsiteX0" fmla="*/ 0 w 5772150"/>
              <a:gd name="connsiteY0" fmla="*/ 2705100 h 2705100"/>
              <a:gd name="connsiteX1" fmla="*/ 4933950 w 5772150"/>
              <a:gd name="connsiteY1" fmla="*/ 1943100 h 2705100"/>
              <a:gd name="connsiteX2" fmla="*/ 5772150 w 5772150"/>
              <a:gd name="connsiteY2" fmla="*/ 0 h 2705100"/>
              <a:gd name="connsiteX0" fmla="*/ 0 w 5772150"/>
              <a:gd name="connsiteY0" fmla="*/ 2705100 h 2705100"/>
              <a:gd name="connsiteX1" fmla="*/ 5010150 w 5772150"/>
              <a:gd name="connsiteY1" fmla="*/ 1828800 h 2705100"/>
              <a:gd name="connsiteX2" fmla="*/ 5772150 w 5772150"/>
              <a:gd name="connsiteY2" fmla="*/ 0 h 270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2150" h="2705100">
                <a:moveTo>
                  <a:pt x="0" y="2705100"/>
                </a:moveTo>
                <a:cubicBezTo>
                  <a:pt x="2063750" y="1346200"/>
                  <a:pt x="4048125" y="2279650"/>
                  <a:pt x="5010150" y="1828800"/>
                </a:cubicBezTo>
                <a:cubicBezTo>
                  <a:pt x="5972175" y="1377950"/>
                  <a:pt x="5597525" y="404812"/>
                  <a:pt x="5772150" y="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45">
            <a:extLst>
              <a:ext uri="{FF2B5EF4-FFF2-40B4-BE49-F238E27FC236}">
                <a16:creationId xmlns:a16="http://schemas.microsoft.com/office/drawing/2014/main" xmlns="" id="{452C9645-9826-C226-CE3A-AC4360509BAE}"/>
              </a:ext>
            </a:extLst>
          </p:cNvPr>
          <p:cNvSpPr/>
          <p:nvPr/>
        </p:nvSpPr>
        <p:spPr>
          <a:xfrm rot="19158148">
            <a:off x="3678913" y="1130954"/>
            <a:ext cx="1855502" cy="3852376"/>
          </a:xfrm>
          <a:custGeom>
            <a:avLst/>
            <a:gdLst>
              <a:gd name="connsiteX0" fmla="*/ 0 w 2400300"/>
              <a:gd name="connsiteY0" fmla="*/ 1200150 h 2400300"/>
              <a:gd name="connsiteX1" fmla="*/ 1200150 w 2400300"/>
              <a:gd name="connsiteY1" fmla="*/ 0 h 2400300"/>
              <a:gd name="connsiteX2" fmla="*/ 2400300 w 2400300"/>
              <a:gd name="connsiteY2" fmla="*/ 1200150 h 2400300"/>
              <a:gd name="connsiteX3" fmla="*/ 1200150 w 2400300"/>
              <a:gd name="connsiteY3" fmla="*/ 2400300 h 2400300"/>
              <a:gd name="connsiteX4" fmla="*/ 0 w 2400300"/>
              <a:gd name="connsiteY4" fmla="*/ 1200150 h 2400300"/>
              <a:gd name="connsiteX0" fmla="*/ 1200150 w 2400300"/>
              <a:gd name="connsiteY0" fmla="*/ 2400300 h 2491740"/>
              <a:gd name="connsiteX1" fmla="*/ 0 w 2400300"/>
              <a:gd name="connsiteY1" fmla="*/ 1200150 h 2491740"/>
              <a:gd name="connsiteX2" fmla="*/ 1200150 w 2400300"/>
              <a:gd name="connsiteY2" fmla="*/ 0 h 2491740"/>
              <a:gd name="connsiteX3" fmla="*/ 2400300 w 2400300"/>
              <a:gd name="connsiteY3" fmla="*/ 1200150 h 2491740"/>
              <a:gd name="connsiteX4" fmla="*/ 1291590 w 2400300"/>
              <a:gd name="connsiteY4" fmla="*/ 2491740 h 2491740"/>
              <a:gd name="connsiteX0" fmla="*/ 0 w 2400300"/>
              <a:gd name="connsiteY0" fmla="*/ 1200150 h 2491740"/>
              <a:gd name="connsiteX1" fmla="*/ 1200150 w 2400300"/>
              <a:gd name="connsiteY1" fmla="*/ 0 h 2491740"/>
              <a:gd name="connsiteX2" fmla="*/ 2400300 w 2400300"/>
              <a:gd name="connsiteY2" fmla="*/ 1200150 h 2491740"/>
              <a:gd name="connsiteX3" fmla="*/ 1291590 w 2400300"/>
              <a:gd name="connsiteY3" fmla="*/ 2491740 h 2491740"/>
              <a:gd name="connsiteX0" fmla="*/ 0 w 1200150"/>
              <a:gd name="connsiteY0" fmla="*/ 0 h 2491740"/>
              <a:gd name="connsiteX1" fmla="*/ 1200150 w 1200150"/>
              <a:gd name="connsiteY1" fmla="*/ 1200150 h 2491740"/>
              <a:gd name="connsiteX2" fmla="*/ 91440 w 1200150"/>
              <a:gd name="connsiteY2" fmla="*/ 2491740 h 2491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2491740">
                <a:moveTo>
                  <a:pt x="0" y="0"/>
                </a:moveTo>
                <a:cubicBezTo>
                  <a:pt x="662825" y="0"/>
                  <a:pt x="1200150" y="537325"/>
                  <a:pt x="1200150" y="1200150"/>
                </a:cubicBezTo>
                <a:cubicBezTo>
                  <a:pt x="1200150" y="1862975"/>
                  <a:pt x="662825" y="2400300"/>
                  <a:pt x="91440" y="2491740"/>
                </a:cubicBezTo>
              </a:path>
            </a:pathLst>
          </a:custGeom>
          <a:noFill/>
          <a:ln w="28575" cap="rnd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45">
            <a:extLst>
              <a:ext uri="{FF2B5EF4-FFF2-40B4-BE49-F238E27FC236}">
                <a16:creationId xmlns:a16="http://schemas.microsoft.com/office/drawing/2014/main" xmlns="" id="{3D4FAEA3-8726-9B67-2584-A1ED26375650}"/>
              </a:ext>
            </a:extLst>
          </p:cNvPr>
          <p:cNvSpPr/>
          <p:nvPr/>
        </p:nvSpPr>
        <p:spPr>
          <a:xfrm rot="8559792">
            <a:off x="7998704" y="4147820"/>
            <a:ext cx="1855502" cy="1855502"/>
          </a:xfrm>
          <a:custGeom>
            <a:avLst/>
            <a:gdLst>
              <a:gd name="connsiteX0" fmla="*/ 0 w 2400300"/>
              <a:gd name="connsiteY0" fmla="*/ 1200150 h 2400300"/>
              <a:gd name="connsiteX1" fmla="*/ 1200150 w 2400300"/>
              <a:gd name="connsiteY1" fmla="*/ 0 h 2400300"/>
              <a:gd name="connsiteX2" fmla="*/ 2400300 w 2400300"/>
              <a:gd name="connsiteY2" fmla="*/ 1200150 h 2400300"/>
              <a:gd name="connsiteX3" fmla="*/ 1200150 w 2400300"/>
              <a:gd name="connsiteY3" fmla="*/ 2400300 h 2400300"/>
              <a:gd name="connsiteX4" fmla="*/ 0 w 2400300"/>
              <a:gd name="connsiteY4" fmla="*/ 1200150 h 2400300"/>
              <a:gd name="connsiteX0" fmla="*/ 1200150 w 2400300"/>
              <a:gd name="connsiteY0" fmla="*/ 2400300 h 2491740"/>
              <a:gd name="connsiteX1" fmla="*/ 0 w 2400300"/>
              <a:gd name="connsiteY1" fmla="*/ 1200150 h 2491740"/>
              <a:gd name="connsiteX2" fmla="*/ 1200150 w 2400300"/>
              <a:gd name="connsiteY2" fmla="*/ 0 h 2491740"/>
              <a:gd name="connsiteX3" fmla="*/ 2400300 w 2400300"/>
              <a:gd name="connsiteY3" fmla="*/ 1200150 h 2491740"/>
              <a:gd name="connsiteX4" fmla="*/ 1291590 w 2400300"/>
              <a:gd name="connsiteY4" fmla="*/ 2491740 h 2491740"/>
              <a:gd name="connsiteX0" fmla="*/ 0 w 2400300"/>
              <a:gd name="connsiteY0" fmla="*/ 1200150 h 2491740"/>
              <a:gd name="connsiteX1" fmla="*/ 1200150 w 2400300"/>
              <a:gd name="connsiteY1" fmla="*/ 0 h 2491740"/>
              <a:gd name="connsiteX2" fmla="*/ 2400300 w 2400300"/>
              <a:gd name="connsiteY2" fmla="*/ 1200150 h 2491740"/>
              <a:gd name="connsiteX3" fmla="*/ 1291590 w 2400300"/>
              <a:gd name="connsiteY3" fmla="*/ 2491740 h 2491740"/>
              <a:gd name="connsiteX0" fmla="*/ 0 w 1200150"/>
              <a:gd name="connsiteY0" fmla="*/ 0 h 2491740"/>
              <a:gd name="connsiteX1" fmla="*/ 1200150 w 1200150"/>
              <a:gd name="connsiteY1" fmla="*/ 1200150 h 2491740"/>
              <a:gd name="connsiteX2" fmla="*/ 91440 w 1200150"/>
              <a:gd name="connsiteY2" fmla="*/ 2491740 h 2491740"/>
              <a:gd name="connsiteX0" fmla="*/ 0 w 1200150"/>
              <a:gd name="connsiteY0" fmla="*/ 0 h 1200150"/>
              <a:gd name="connsiteX1" fmla="*/ 1200150 w 1200150"/>
              <a:gd name="connsiteY1" fmla="*/ 1200150 h 120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0150" h="1200150">
                <a:moveTo>
                  <a:pt x="0" y="0"/>
                </a:moveTo>
                <a:cubicBezTo>
                  <a:pt x="662825" y="0"/>
                  <a:pt x="1200150" y="537325"/>
                  <a:pt x="1200150" y="1200150"/>
                </a:cubicBezTo>
              </a:path>
            </a:pathLst>
          </a:custGeom>
          <a:noFill/>
          <a:ln w="28575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xmlns="" id="{9F8F42D2-499C-2858-5E61-FE451E94361C}"/>
              </a:ext>
            </a:extLst>
          </p:cNvPr>
          <p:cNvSpPr/>
          <p:nvPr/>
        </p:nvSpPr>
        <p:spPr>
          <a:xfrm flipV="1">
            <a:off x="2496393" y="97381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xmlns="" id="{89CE9D5A-3970-0301-074F-4D895BF812C9}"/>
              </a:ext>
            </a:extLst>
          </p:cNvPr>
          <p:cNvSpPr/>
          <p:nvPr/>
        </p:nvSpPr>
        <p:spPr>
          <a:xfrm flipV="1">
            <a:off x="3313102" y="301678"/>
            <a:ext cx="185970" cy="185970"/>
          </a:xfrm>
          <a:prstGeom prst="ellipse">
            <a:avLst/>
          </a:prstGeom>
          <a:solidFill>
            <a:srgbClr val="1A73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Овал 10">
            <a:extLst>
              <a:ext uri="{FF2B5EF4-FFF2-40B4-BE49-F238E27FC236}">
                <a16:creationId xmlns:a16="http://schemas.microsoft.com/office/drawing/2014/main" xmlns="" id="{F2B73E6F-703D-5B4C-5B11-9E202E5EE48C}"/>
              </a:ext>
            </a:extLst>
          </p:cNvPr>
          <p:cNvSpPr/>
          <p:nvPr/>
        </p:nvSpPr>
        <p:spPr>
          <a:xfrm rot="7560883" flipV="1">
            <a:off x="11369429" y="3559617"/>
            <a:ext cx="224715" cy="224715"/>
          </a:xfrm>
          <a:prstGeom prst="ellipse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xmlns="" id="{885752FB-AF3B-C247-C814-B356BA160BAC}"/>
              </a:ext>
            </a:extLst>
          </p:cNvPr>
          <p:cNvSpPr/>
          <p:nvPr/>
        </p:nvSpPr>
        <p:spPr>
          <a:xfrm flipV="1">
            <a:off x="11258550" y="3259143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xmlns="" id="{3E435852-E68E-AD72-7010-118ACBDABB49}"/>
              </a:ext>
            </a:extLst>
          </p:cNvPr>
          <p:cNvSpPr/>
          <p:nvPr/>
        </p:nvSpPr>
        <p:spPr>
          <a:xfrm rot="7560883" flipV="1">
            <a:off x="252391" y="1157994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CCEFF683-0D27-C9AE-3820-E1F1EB8E0970}"/>
              </a:ext>
            </a:extLst>
          </p:cNvPr>
          <p:cNvSpPr/>
          <p:nvPr/>
        </p:nvSpPr>
        <p:spPr>
          <a:xfrm rot="7560883" flipV="1">
            <a:off x="352989" y="583791"/>
            <a:ext cx="154983" cy="154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C7009298-14BF-25B5-3F1B-8482046D2218}"/>
              </a:ext>
            </a:extLst>
          </p:cNvPr>
          <p:cNvSpPr/>
          <p:nvPr/>
        </p:nvSpPr>
        <p:spPr>
          <a:xfrm flipV="1">
            <a:off x="8969926" y="6209852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1528F2C0-3A63-40DA-5DAF-83C1466D876D}"/>
              </a:ext>
            </a:extLst>
          </p:cNvPr>
          <p:cNvSpPr/>
          <p:nvPr/>
        </p:nvSpPr>
        <p:spPr>
          <a:xfrm flipV="1">
            <a:off x="6159260" y="5953312"/>
            <a:ext cx="94625" cy="94625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олилиния: фигура 25">
            <a:extLst>
              <a:ext uri="{FF2B5EF4-FFF2-40B4-BE49-F238E27FC236}">
                <a16:creationId xmlns:a16="http://schemas.microsoft.com/office/drawing/2014/main" xmlns="" id="{F739E871-5AC7-043B-37E1-525E85F6BFA6}"/>
              </a:ext>
            </a:extLst>
          </p:cNvPr>
          <p:cNvSpPr/>
          <p:nvPr/>
        </p:nvSpPr>
        <p:spPr>
          <a:xfrm>
            <a:off x="3619500" y="-228656"/>
            <a:ext cx="8686800" cy="1847906"/>
          </a:xfrm>
          <a:custGeom>
            <a:avLst/>
            <a:gdLst>
              <a:gd name="connsiteX0" fmla="*/ 0 w 10344150"/>
              <a:gd name="connsiteY0" fmla="*/ 0 h 2609850"/>
              <a:gd name="connsiteX1" fmla="*/ 1485900 w 10344150"/>
              <a:gd name="connsiteY1" fmla="*/ 781050 h 2609850"/>
              <a:gd name="connsiteX2" fmla="*/ 3009900 w 10344150"/>
              <a:gd name="connsiteY2" fmla="*/ 1257300 h 2609850"/>
              <a:gd name="connsiteX3" fmla="*/ 4838700 w 10344150"/>
              <a:gd name="connsiteY3" fmla="*/ 590550 h 2609850"/>
              <a:gd name="connsiteX4" fmla="*/ 7524750 w 10344150"/>
              <a:gd name="connsiteY4" fmla="*/ 1219200 h 2609850"/>
              <a:gd name="connsiteX5" fmla="*/ 9010650 w 10344150"/>
              <a:gd name="connsiteY5" fmla="*/ 1085850 h 2609850"/>
              <a:gd name="connsiteX6" fmla="*/ 9772650 w 10344150"/>
              <a:gd name="connsiteY6" fmla="*/ 1714500 h 2609850"/>
              <a:gd name="connsiteX7" fmla="*/ 10344150 w 10344150"/>
              <a:gd name="connsiteY7" fmla="*/ 2609850 h 2609850"/>
              <a:gd name="connsiteX0" fmla="*/ 0 w 8858250"/>
              <a:gd name="connsiteY0" fmla="*/ 190555 h 2019355"/>
              <a:gd name="connsiteX1" fmla="*/ 1524000 w 8858250"/>
              <a:gd name="connsiteY1" fmla="*/ 666805 h 2019355"/>
              <a:gd name="connsiteX2" fmla="*/ 3352800 w 8858250"/>
              <a:gd name="connsiteY2" fmla="*/ 55 h 2019355"/>
              <a:gd name="connsiteX3" fmla="*/ 6038850 w 8858250"/>
              <a:gd name="connsiteY3" fmla="*/ 628705 h 2019355"/>
              <a:gd name="connsiteX4" fmla="*/ 7524750 w 8858250"/>
              <a:gd name="connsiteY4" fmla="*/ 495355 h 2019355"/>
              <a:gd name="connsiteX5" fmla="*/ 8286750 w 8858250"/>
              <a:gd name="connsiteY5" fmla="*/ 1124005 h 2019355"/>
              <a:gd name="connsiteX6" fmla="*/ 8858250 w 8858250"/>
              <a:gd name="connsiteY6" fmla="*/ 2019355 h 2019355"/>
              <a:gd name="connsiteX0" fmla="*/ 0 w 8686800"/>
              <a:gd name="connsiteY0" fmla="*/ 190555 h 1847905"/>
              <a:gd name="connsiteX1" fmla="*/ 1524000 w 8686800"/>
              <a:gd name="connsiteY1" fmla="*/ 666805 h 1847905"/>
              <a:gd name="connsiteX2" fmla="*/ 3352800 w 8686800"/>
              <a:gd name="connsiteY2" fmla="*/ 55 h 1847905"/>
              <a:gd name="connsiteX3" fmla="*/ 6038850 w 8686800"/>
              <a:gd name="connsiteY3" fmla="*/ 628705 h 1847905"/>
              <a:gd name="connsiteX4" fmla="*/ 7524750 w 8686800"/>
              <a:gd name="connsiteY4" fmla="*/ 495355 h 1847905"/>
              <a:gd name="connsiteX5" fmla="*/ 8286750 w 8686800"/>
              <a:gd name="connsiteY5" fmla="*/ 1124005 h 1847905"/>
              <a:gd name="connsiteX6" fmla="*/ 8686800 w 8686800"/>
              <a:gd name="connsiteY6" fmla="*/ 1847905 h 1847905"/>
              <a:gd name="connsiteX0" fmla="*/ 0 w 8686800"/>
              <a:gd name="connsiteY0" fmla="*/ 190555 h 1847905"/>
              <a:gd name="connsiteX1" fmla="*/ 1524000 w 8686800"/>
              <a:gd name="connsiteY1" fmla="*/ 666805 h 1847905"/>
              <a:gd name="connsiteX2" fmla="*/ 3352800 w 8686800"/>
              <a:gd name="connsiteY2" fmla="*/ 55 h 1847905"/>
              <a:gd name="connsiteX3" fmla="*/ 6038850 w 8686800"/>
              <a:gd name="connsiteY3" fmla="*/ 628705 h 1847905"/>
              <a:gd name="connsiteX4" fmla="*/ 7524750 w 8686800"/>
              <a:gd name="connsiteY4" fmla="*/ 495355 h 1847905"/>
              <a:gd name="connsiteX5" fmla="*/ 8686800 w 8686800"/>
              <a:gd name="connsiteY5" fmla="*/ 1847905 h 1847905"/>
              <a:gd name="connsiteX0" fmla="*/ 0 w 8686800"/>
              <a:gd name="connsiteY0" fmla="*/ 190556 h 1847906"/>
              <a:gd name="connsiteX1" fmla="*/ 1524000 w 8686800"/>
              <a:gd name="connsiteY1" fmla="*/ 666806 h 1847906"/>
              <a:gd name="connsiteX2" fmla="*/ 3352800 w 8686800"/>
              <a:gd name="connsiteY2" fmla="*/ 56 h 1847906"/>
              <a:gd name="connsiteX3" fmla="*/ 6038850 w 8686800"/>
              <a:gd name="connsiteY3" fmla="*/ 628706 h 1847906"/>
              <a:gd name="connsiteX4" fmla="*/ 7829550 w 8686800"/>
              <a:gd name="connsiteY4" fmla="*/ 609656 h 1847906"/>
              <a:gd name="connsiteX5" fmla="*/ 8686800 w 8686800"/>
              <a:gd name="connsiteY5" fmla="*/ 1847906 h 184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86800" h="1847906">
                <a:moveTo>
                  <a:pt x="0" y="190556"/>
                </a:moveTo>
                <a:cubicBezTo>
                  <a:pt x="501650" y="400106"/>
                  <a:pt x="965200" y="698556"/>
                  <a:pt x="1524000" y="666806"/>
                </a:cubicBezTo>
                <a:cubicBezTo>
                  <a:pt x="2082800" y="635056"/>
                  <a:pt x="2600325" y="6406"/>
                  <a:pt x="3352800" y="56"/>
                </a:cubicBezTo>
                <a:cubicBezTo>
                  <a:pt x="4105275" y="-6294"/>
                  <a:pt x="5292725" y="527106"/>
                  <a:pt x="6038850" y="628706"/>
                </a:cubicBezTo>
                <a:cubicBezTo>
                  <a:pt x="6784975" y="730306"/>
                  <a:pt x="7388225" y="406456"/>
                  <a:pt x="7829550" y="609656"/>
                </a:cubicBezTo>
                <a:cubicBezTo>
                  <a:pt x="8270875" y="812856"/>
                  <a:pt x="8444706" y="1566125"/>
                  <a:pt x="8686800" y="1847906"/>
                </a:cubicBezTo>
              </a:path>
            </a:pathLst>
          </a:custGeom>
          <a:noFill/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олилиния: фигура 26">
            <a:extLst>
              <a:ext uri="{FF2B5EF4-FFF2-40B4-BE49-F238E27FC236}">
                <a16:creationId xmlns:a16="http://schemas.microsoft.com/office/drawing/2014/main" xmlns="" id="{407DBECB-1E46-AA23-BB8A-2B5609E29FC4}"/>
              </a:ext>
            </a:extLst>
          </p:cNvPr>
          <p:cNvSpPr/>
          <p:nvPr/>
        </p:nvSpPr>
        <p:spPr>
          <a:xfrm>
            <a:off x="-95250" y="3638550"/>
            <a:ext cx="2603281" cy="3388271"/>
          </a:xfrm>
          <a:custGeom>
            <a:avLst/>
            <a:gdLst>
              <a:gd name="connsiteX0" fmla="*/ 3231931 w 3346609"/>
              <a:gd name="connsiteY0" fmla="*/ 4461641 h 4477226"/>
              <a:gd name="connsiteX1" fmla="*/ 3184634 w 3346609"/>
              <a:gd name="connsiteY1" fmla="*/ 4414345 h 4477226"/>
              <a:gd name="connsiteX2" fmla="*/ 1671145 w 3346609"/>
              <a:gd name="connsiteY2" fmla="*/ 3957145 h 4477226"/>
              <a:gd name="connsiteX3" fmla="*/ 709448 w 3346609"/>
              <a:gd name="connsiteY3" fmla="*/ 3641835 h 4477226"/>
              <a:gd name="connsiteX4" fmla="*/ 835572 w 3346609"/>
              <a:gd name="connsiteY4" fmla="*/ 2096814 h 4477226"/>
              <a:gd name="connsiteX5" fmla="*/ 0 w 3346609"/>
              <a:gd name="connsiteY5" fmla="*/ 0 h 4477226"/>
              <a:gd name="connsiteX0" fmla="*/ 3231931 w 3231931"/>
              <a:gd name="connsiteY0" fmla="*/ 4461641 h 4461641"/>
              <a:gd name="connsiteX1" fmla="*/ 1671145 w 3231931"/>
              <a:gd name="connsiteY1" fmla="*/ 3957145 h 4461641"/>
              <a:gd name="connsiteX2" fmla="*/ 709448 w 3231931"/>
              <a:gd name="connsiteY2" fmla="*/ 3641835 h 4461641"/>
              <a:gd name="connsiteX3" fmla="*/ 835572 w 3231931"/>
              <a:gd name="connsiteY3" fmla="*/ 2096814 h 4461641"/>
              <a:gd name="connsiteX4" fmla="*/ 0 w 3231931"/>
              <a:gd name="connsiteY4" fmla="*/ 0 h 4461641"/>
              <a:gd name="connsiteX0" fmla="*/ 2965231 w 2965231"/>
              <a:gd name="connsiteY0" fmla="*/ 4252091 h 4252091"/>
              <a:gd name="connsiteX1" fmla="*/ 1671145 w 2965231"/>
              <a:gd name="connsiteY1" fmla="*/ 3957145 h 4252091"/>
              <a:gd name="connsiteX2" fmla="*/ 709448 w 2965231"/>
              <a:gd name="connsiteY2" fmla="*/ 3641835 h 4252091"/>
              <a:gd name="connsiteX3" fmla="*/ 835572 w 2965231"/>
              <a:gd name="connsiteY3" fmla="*/ 2096814 h 4252091"/>
              <a:gd name="connsiteX4" fmla="*/ 0 w 2965231"/>
              <a:gd name="connsiteY4" fmla="*/ 0 h 4252091"/>
              <a:gd name="connsiteX0" fmla="*/ 2965231 w 2965231"/>
              <a:gd name="connsiteY0" fmla="*/ 4252091 h 4252091"/>
              <a:gd name="connsiteX1" fmla="*/ 1671145 w 2965231"/>
              <a:gd name="connsiteY1" fmla="*/ 3957145 h 4252091"/>
              <a:gd name="connsiteX2" fmla="*/ 709448 w 2965231"/>
              <a:gd name="connsiteY2" fmla="*/ 3641835 h 4252091"/>
              <a:gd name="connsiteX3" fmla="*/ 835572 w 2965231"/>
              <a:gd name="connsiteY3" fmla="*/ 2096814 h 4252091"/>
              <a:gd name="connsiteX4" fmla="*/ 361950 w 2965231"/>
              <a:gd name="connsiteY4" fmla="*/ 863820 h 4252091"/>
              <a:gd name="connsiteX5" fmla="*/ 0 w 2965231"/>
              <a:gd name="connsiteY5" fmla="*/ 0 h 4252091"/>
              <a:gd name="connsiteX0" fmla="*/ 2603281 w 2603281"/>
              <a:gd name="connsiteY0" fmla="*/ 3388271 h 3388271"/>
              <a:gd name="connsiteX1" fmla="*/ 1309195 w 2603281"/>
              <a:gd name="connsiteY1" fmla="*/ 3093325 h 3388271"/>
              <a:gd name="connsiteX2" fmla="*/ 347498 w 2603281"/>
              <a:gd name="connsiteY2" fmla="*/ 2778015 h 3388271"/>
              <a:gd name="connsiteX3" fmla="*/ 473622 w 2603281"/>
              <a:gd name="connsiteY3" fmla="*/ 1232994 h 3388271"/>
              <a:gd name="connsiteX4" fmla="*/ 0 w 2603281"/>
              <a:gd name="connsiteY4" fmla="*/ 0 h 3388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281" h="3388271">
                <a:moveTo>
                  <a:pt x="2603281" y="3388271"/>
                </a:moveTo>
                <a:cubicBezTo>
                  <a:pt x="2171919" y="3289956"/>
                  <a:pt x="1685159" y="3195034"/>
                  <a:pt x="1309195" y="3093325"/>
                </a:cubicBezTo>
                <a:cubicBezTo>
                  <a:pt x="933231" y="2991616"/>
                  <a:pt x="486760" y="3088070"/>
                  <a:pt x="347498" y="2778015"/>
                </a:cubicBezTo>
                <a:cubicBezTo>
                  <a:pt x="208236" y="2467960"/>
                  <a:pt x="531538" y="1695997"/>
                  <a:pt x="473622" y="1232994"/>
                </a:cubicBezTo>
                <a:cubicBezTo>
                  <a:pt x="415706" y="769992"/>
                  <a:pt x="139262" y="349469"/>
                  <a:pt x="0" y="0"/>
                </a:cubicBezTo>
              </a:path>
            </a:pathLst>
          </a:custGeom>
          <a:noFill/>
          <a:ln w="28575" cap="rnd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1BD96356-3EB2-1396-4D3A-2CD743FDEC8E}"/>
              </a:ext>
            </a:extLst>
          </p:cNvPr>
          <p:cNvSpPr/>
          <p:nvPr/>
        </p:nvSpPr>
        <p:spPr>
          <a:xfrm rot="7560883" flipV="1">
            <a:off x="461233" y="6551908"/>
            <a:ext cx="154983" cy="15498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3FFDA357-D6C2-6FBF-D113-8E41888A5018}"/>
              </a:ext>
            </a:extLst>
          </p:cNvPr>
          <p:cNvSpPr/>
          <p:nvPr/>
        </p:nvSpPr>
        <p:spPr>
          <a:xfrm flipV="1">
            <a:off x="603875" y="5939317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олилиния: фигура 29">
            <a:extLst>
              <a:ext uri="{FF2B5EF4-FFF2-40B4-BE49-F238E27FC236}">
                <a16:creationId xmlns:a16="http://schemas.microsoft.com/office/drawing/2014/main" xmlns="" id="{4C4AA86D-6D33-8DF6-C519-3AF32A164D28}"/>
              </a:ext>
            </a:extLst>
          </p:cNvPr>
          <p:cNvSpPr/>
          <p:nvPr/>
        </p:nvSpPr>
        <p:spPr>
          <a:xfrm>
            <a:off x="-149629" y="3175462"/>
            <a:ext cx="4073236" cy="3896001"/>
          </a:xfrm>
          <a:custGeom>
            <a:avLst/>
            <a:gdLst>
              <a:gd name="connsiteX0" fmla="*/ 0 w 4073236"/>
              <a:gd name="connsiteY0" fmla="*/ 0 h 3912895"/>
              <a:gd name="connsiteX1" fmla="*/ 315884 w 4073236"/>
              <a:gd name="connsiteY1" fmla="*/ 1645920 h 3912895"/>
              <a:gd name="connsiteX2" fmla="*/ 548640 w 4073236"/>
              <a:gd name="connsiteY2" fmla="*/ 2859578 h 3912895"/>
              <a:gd name="connsiteX3" fmla="*/ 382385 w 4073236"/>
              <a:gd name="connsiteY3" fmla="*/ 3690851 h 3912895"/>
              <a:gd name="connsiteX4" fmla="*/ 1396538 w 4073236"/>
              <a:gd name="connsiteY4" fmla="*/ 3906982 h 3912895"/>
              <a:gd name="connsiteX5" fmla="*/ 2443942 w 4073236"/>
              <a:gd name="connsiteY5" fmla="*/ 3524596 h 3912895"/>
              <a:gd name="connsiteX6" fmla="*/ 4073236 w 4073236"/>
              <a:gd name="connsiteY6" fmla="*/ 3857105 h 391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3236" h="3912895">
                <a:moveTo>
                  <a:pt x="0" y="0"/>
                </a:moveTo>
                <a:lnTo>
                  <a:pt x="315884" y="1645920"/>
                </a:lnTo>
                <a:cubicBezTo>
                  <a:pt x="407324" y="2122516"/>
                  <a:pt x="537557" y="2518756"/>
                  <a:pt x="548640" y="2859578"/>
                </a:cubicBezTo>
                <a:cubicBezTo>
                  <a:pt x="559723" y="3200400"/>
                  <a:pt x="241069" y="3516284"/>
                  <a:pt x="382385" y="3690851"/>
                </a:cubicBezTo>
                <a:cubicBezTo>
                  <a:pt x="523701" y="3865418"/>
                  <a:pt x="1052945" y="3934691"/>
                  <a:pt x="1396538" y="3906982"/>
                </a:cubicBezTo>
                <a:cubicBezTo>
                  <a:pt x="1740131" y="3879273"/>
                  <a:pt x="1997826" y="3532909"/>
                  <a:pt x="2443942" y="3524596"/>
                </a:cubicBezTo>
                <a:cubicBezTo>
                  <a:pt x="2890058" y="3516283"/>
                  <a:pt x="3481647" y="3686694"/>
                  <a:pt x="4073236" y="3857105"/>
                </a:cubicBezTo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26" name="Diagram 2">
            <a:extLst>
              <a:ext uri="{FF2B5EF4-FFF2-40B4-BE49-F238E27FC236}">
                <a16:creationId xmlns:a16="http://schemas.microsoft.com/office/drawing/2014/main" xmlns="" id="{4ECB8594-217F-F3FB-19C4-AEE579F163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73329428"/>
              </p:ext>
            </p:extLst>
          </p:nvPr>
        </p:nvGraphicFramePr>
        <p:xfrm>
          <a:off x="6564321" y="1741929"/>
          <a:ext cx="4443185" cy="37719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0" name="Title">
            <a:extLst>
              <a:ext uri="{FF2B5EF4-FFF2-40B4-BE49-F238E27FC236}">
                <a16:creationId xmlns:a16="http://schemas.microsoft.com/office/drawing/2014/main" xmlns="" id="{D981C548-3A30-0943-3605-07054107B8FE}"/>
              </a:ext>
            </a:extLst>
          </p:cNvPr>
          <p:cNvSpPr txBox="1">
            <a:spLocks/>
          </p:cNvSpPr>
          <p:nvPr/>
        </p:nvSpPr>
        <p:spPr>
          <a:xfrm>
            <a:off x="829316" y="569830"/>
            <a:ext cx="9869047" cy="359746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chemeClr val="bg1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Или же более наглядно</a:t>
            </a:r>
            <a:r>
              <a:rPr lang="en-US" dirty="0"/>
              <a:t>:</a:t>
            </a:r>
            <a:endParaRPr lang="en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3C98828A-1E91-4CF5-A9FB-25CABF46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36" y="1277586"/>
            <a:ext cx="9204727" cy="526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1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7" presetClass="emph" presetSubtype="0" repeatCount="indefinite" fill="remove" grpId="1" nodeType="withEffect">
                                  <p:stCondLst>
                                    <p:cond delay="1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8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1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7" presetClass="emph" presetSubtype="0" repeatCount="indefinite" fill="remove" grpId="1" nodeType="withEffect">
                                  <p:stCondLst>
                                    <p:cond delay="1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60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61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7" presetClass="emph" presetSubtype="0" repeatCount="indefinite" fill="remove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1" nodeType="withEffect">
                                  <p:stCondLst>
                                    <p:cond delay="28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7" presetClass="emph" presetSubtype="0" repeatCount="indefinite" fill="remove" grpId="1" nodeType="withEffect">
                                  <p:stCondLst>
                                    <p:cond delay="2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7" presetClass="emph" presetSubtype="0" repeatCount="indefinite" fill="remove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100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101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2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7" presetClass="emph" presetSubtype="0" repeatCount="indefinite" fill="remove" grpId="1" nodeType="withEffect">
                                  <p:stCondLst>
                                    <p:cond delay="27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0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1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Graphic spid="2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: скругленные углы 38">
            <a:extLst>
              <a:ext uri="{FF2B5EF4-FFF2-40B4-BE49-F238E27FC236}">
                <a16:creationId xmlns:a16="http://schemas.microsoft.com/office/drawing/2014/main" xmlns="" id="{D21906B2-D23F-306F-EDDD-A57C2733797D}"/>
              </a:ext>
            </a:extLst>
          </p:cNvPr>
          <p:cNvSpPr/>
          <p:nvPr/>
        </p:nvSpPr>
        <p:spPr>
          <a:xfrm>
            <a:off x="826294" y="3230203"/>
            <a:ext cx="3037490" cy="2203368"/>
          </a:xfrm>
          <a:prstGeom prst="roundRect">
            <a:avLst>
              <a:gd name="adj" fmla="val 5826"/>
            </a:avLst>
          </a:prstGeom>
          <a:solidFill>
            <a:srgbClr val="E5F0FE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углы 39">
            <a:extLst>
              <a:ext uri="{FF2B5EF4-FFF2-40B4-BE49-F238E27FC236}">
                <a16:creationId xmlns:a16="http://schemas.microsoft.com/office/drawing/2014/main" xmlns="" id="{6400CB29-1B4B-E00B-CD6E-BEF83596F83E}"/>
              </a:ext>
            </a:extLst>
          </p:cNvPr>
          <p:cNvSpPr/>
          <p:nvPr/>
        </p:nvSpPr>
        <p:spPr>
          <a:xfrm>
            <a:off x="8298327" y="2262902"/>
            <a:ext cx="3152873" cy="4127799"/>
          </a:xfrm>
          <a:prstGeom prst="roundRect">
            <a:avLst>
              <a:gd name="adj" fmla="val 5826"/>
            </a:avLst>
          </a:prstGeom>
          <a:solidFill>
            <a:srgbClr val="E5F0FE"/>
          </a:solidFill>
          <a:ln w="101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углы 42">
            <a:extLst>
              <a:ext uri="{FF2B5EF4-FFF2-40B4-BE49-F238E27FC236}">
                <a16:creationId xmlns:a16="http://schemas.microsoft.com/office/drawing/2014/main" xmlns="" id="{837CA808-ABAA-5F57-8E10-6278028B9C7D}"/>
              </a:ext>
            </a:extLst>
          </p:cNvPr>
          <p:cNvSpPr/>
          <p:nvPr/>
        </p:nvSpPr>
        <p:spPr>
          <a:xfrm>
            <a:off x="4270612" y="2326420"/>
            <a:ext cx="3723977" cy="3843027"/>
          </a:xfrm>
          <a:prstGeom prst="roundRect">
            <a:avLst>
              <a:gd name="adj" fmla="val 5826"/>
            </a:avLst>
          </a:prstGeom>
          <a:solidFill>
            <a:srgbClr val="1A73E8"/>
          </a:solidFill>
          <a:ln w="101600">
            <a:noFill/>
          </a:ln>
          <a:effectLst>
            <a:outerShdw blurRad="431800" dist="736600" dir="5400000" sx="84000" sy="84000" algn="t" rotWithShape="0">
              <a:srgbClr val="1460C6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: скругленные углы 118">
            <a:extLst>
              <a:ext uri="{FF2B5EF4-FFF2-40B4-BE49-F238E27FC236}">
                <a16:creationId xmlns:a16="http://schemas.microsoft.com/office/drawing/2014/main" xmlns="" id="{FDDF0DDD-0E8E-BE54-6565-97F88B2D9518}"/>
              </a:ext>
            </a:extLst>
          </p:cNvPr>
          <p:cNvSpPr/>
          <p:nvPr/>
        </p:nvSpPr>
        <p:spPr>
          <a:xfrm>
            <a:off x="6517573" y="4546377"/>
            <a:ext cx="1605058" cy="1774389"/>
          </a:xfrm>
          <a:custGeom>
            <a:avLst/>
            <a:gdLst>
              <a:gd name="connsiteX0" fmla="*/ 0 w 5482910"/>
              <a:gd name="connsiteY0" fmla="*/ 319434 h 5707880"/>
              <a:gd name="connsiteX1" fmla="*/ 319434 w 5482910"/>
              <a:gd name="connsiteY1" fmla="*/ 0 h 5707880"/>
              <a:gd name="connsiteX2" fmla="*/ 5163476 w 5482910"/>
              <a:gd name="connsiteY2" fmla="*/ 0 h 5707880"/>
              <a:gd name="connsiteX3" fmla="*/ 5482910 w 5482910"/>
              <a:gd name="connsiteY3" fmla="*/ 319434 h 5707880"/>
              <a:gd name="connsiteX4" fmla="*/ 5482910 w 5482910"/>
              <a:gd name="connsiteY4" fmla="*/ 5388446 h 5707880"/>
              <a:gd name="connsiteX5" fmla="*/ 5163476 w 5482910"/>
              <a:gd name="connsiteY5" fmla="*/ 5707880 h 5707880"/>
              <a:gd name="connsiteX6" fmla="*/ 319434 w 5482910"/>
              <a:gd name="connsiteY6" fmla="*/ 5707880 h 5707880"/>
              <a:gd name="connsiteX7" fmla="*/ 0 w 5482910"/>
              <a:gd name="connsiteY7" fmla="*/ 5388446 h 5707880"/>
              <a:gd name="connsiteX8" fmla="*/ 0 w 5482910"/>
              <a:gd name="connsiteY8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8" fmla="*/ 410874 w 5482910"/>
              <a:gd name="connsiteY8" fmla="*/ 91440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0" fmla="*/ 0 w 5163476"/>
              <a:gd name="connsiteY0" fmla="*/ 0 h 5707880"/>
              <a:gd name="connsiteX1" fmla="*/ 4844042 w 5163476"/>
              <a:gd name="connsiteY1" fmla="*/ 0 h 5707880"/>
              <a:gd name="connsiteX2" fmla="*/ 5163476 w 5163476"/>
              <a:gd name="connsiteY2" fmla="*/ 319434 h 5707880"/>
              <a:gd name="connsiteX3" fmla="*/ 5163476 w 5163476"/>
              <a:gd name="connsiteY3" fmla="*/ 5388446 h 5707880"/>
              <a:gd name="connsiteX4" fmla="*/ 4844042 w 5163476"/>
              <a:gd name="connsiteY4" fmla="*/ 5707880 h 5707880"/>
              <a:gd name="connsiteX5" fmla="*/ 0 w 5163476"/>
              <a:gd name="connsiteY5" fmla="*/ 5707880 h 5707880"/>
              <a:gd name="connsiteX0" fmla="*/ 4844042 w 5163476"/>
              <a:gd name="connsiteY0" fmla="*/ 0 h 5707880"/>
              <a:gd name="connsiteX1" fmla="*/ 5163476 w 5163476"/>
              <a:gd name="connsiteY1" fmla="*/ 319434 h 5707880"/>
              <a:gd name="connsiteX2" fmla="*/ 5163476 w 5163476"/>
              <a:gd name="connsiteY2" fmla="*/ 5388446 h 5707880"/>
              <a:gd name="connsiteX3" fmla="*/ 4844042 w 5163476"/>
              <a:gd name="connsiteY3" fmla="*/ 5707880 h 5707880"/>
              <a:gd name="connsiteX4" fmla="*/ 0 w 5163476"/>
              <a:gd name="connsiteY4" fmla="*/ 5707880 h 5707880"/>
              <a:gd name="connsiteX0" fmla="*/ 5163476 w 5163476"/>
              <a:gd name="connsiteY0" fmla="*/ 0 h 5388446"/>
              <a:gd name="connsiteX1" fmla="*/ 5163476 w 5163476"/>
              <a:gd name="connsiteY1" fmla="*/ 5069012 h 5388446"/>
              <a:gd name="connsiteX2" fmla="*/ 4844042 w 5163476"/>
              <a:gd name="connsiteY2" fmla="*/ 5388446 h 5388446"/>
              <a:gd name="connsiteX3" fmla="*/ 0 w 5163476"/>
              <a:gd name="connsiteY3" fmla="*/ 5388446 h 5388446"/>
              <a:gd name="connsiteX0" fmla="*/ 5177991 w 5177991"/>
              <a:gd name="connsiteY0" fmla="*/ 0 h 1774389"/>
              <a:gd name="connsiteX1" fmla="*/ 5163476 w 5177991"/>
              <a:gd name="connsiteY1" fmla="*/ 1454955 h 1774389"/>
              <a:gd name="connsiteX2" fmla="*/ 4844042 w 5177991"/>
              <a:gd name="connsiteY2" fmla="*/ 1774389 h 1774389"/>
              <a:gd name="connsiteX3" fmla="*/ 0 w 5177991"/>
              <a:gd name="connsiteY3" fmla="*/ 1774389 h 1774389"/>
              <a:gd name="connsiteX0" fmla="*/ 1605058 w 1605058"/>
              <a:gd name="connsiteY0" fmla="*/ 0 h 1774389"/>
              <a:gd name="connsiteX1" fmla="*/ 1590543 w 1605058"/>
              <a:gd name="connsiteY1" fmla="*/ 1454955 h 1774389"/>
              <a:gd name="connsiteX2" fmla="*/ 1271109 w 1605058"/>
              <a:gd name="connsiteY2" fmla="*/ 1774389 h 1774389"/>
              <a:gd name="connsiteX3" fmla="*/ 0 w 1605058"/>
              <a:gd name="connsiteY3" fmla="*/ 1774389 h 177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5058" h="1774389">
                <a:moveTo>
                  <a:pt x="1605058" y="0"/>
                </a:moveTo>
                <a:lnTo>
                  <a:pt x="1590543" y="1454955"/>
                </a:lnTo>
                <a:cubicBezTo>
                  <a:pt x="1590543" y="1631374"/>
                  <a:pt x="1447528" y="1774389"/>
                  <a:pt x="1271109" y="1774389"/>
                </a:cubicBezTo>
                <a:lnTo>
                  <a:pt x="0" y="1774389"/>
                </a:lnTo>
              </a:path>
            </a:pathLst>
          </a:custGeom>
          <a:noFill/>
          <a:ln w="28575">
            <a:solidFill>
              <a:srgbClr val="FFC844"/>
            </a:solidFill>
          </a:ln>
          <a:effectLst>
            <a:outerShdw blurRad="431800" dist="736600" dir="5400000" sx="84000" sy="84000" algn="t" rotWithShape="0">
              <a:srgbClr val="1460C6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xmlns="" id="{45F731B0-0471-F810-3CF9-3757836947E7}"/>
              </a:ext>
            </a:extLst>
          </p:cNvPr>
          <p:cNvSpPr/>
          <p:nvPr/>
        </p:nvSpPr>
        <p:spPr>
          <a:xfrm rot="7560883" flipV="1">
            <a:off x="6149219" y="6197034"/>
            <a:ext cx="213597" cy="21359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xmlns="" id="{87CB6A68-3F14-C023-3A1D-18AD52841069}"/>
              </a:ext>
            </a:extLst>
          </p:cNvPr>
          <p:cNvSpPr/>
          <p:nvPr/>
        </p:nvSpPr>
        <p:spPr>
          <a:xfrm flipV="1">
            <a:off x="519080" y="934294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Полилиния: фигура 49">
            <a:extLst>
              <a:ext uri="{FF2B5EF4-FFF2-40B4-BE49-F238E27FC236}">
                <a16:creationId xmlns:a16="http://schemas.microsoft.com/office/drawing/2014/main" xmlns="" id="{498A2907-75F0-848D-DD2F-43D65782CAB4}"/>
              </a:ext>
            </a:extLst>
          </p:cNvPr>
          <p:cNvSpPr/>
          <p:nvPr/>
        </p:nvSpPr>
        <p:spPr>
          <a:xfrm rot="10104677">
            <a:off x="7509890" y="-630365"/>
            <a:ext cx="4704249" cy="3352800"/>
          </a:xfrm>
          <a:custGeom>
            <a:avLst/>
            <a:gdLst>
              <a:gd name="connsiteX0" fmla="*/ 208449 w 4704249"/>
              <a:gd name="connsiteY0" fmla="*/ 0 h 3352800"/>
              <a:gd name="connsiteX1" fmla="*/ 284649 w 4704249"/>
              <a:gd name="connsiteY1" fmla="*/ 1390650 h 3352800"/>
              <a:gd name="connsiteX2" fmla="*/ 2970699 w 4704249"/>
              <a:gd name="connsiteY2" fmla="*/ 2971800 h 3352800"/>
              <a:gd name="connsiteX3" fmla="*/ 4704249 w 4704249"/>
              <a:gd name="connsiteY3" fmla="*/ 335280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4249" h="3352800">
                <a:moveTo>
                  <a:pt x="208449" y="0"/>
                </a:moveTo>
                <a:cubicBezTo>
                  <a:pt x="16361" y="447675"/>
                  <a:pt x="-175726" y="895350"/>
                  <a:pt x="284649" y="1390650"/>
                </a:cubicBezTo>
                <a:cubicBezTo>
                  <a:pt x="745024" y="1885950"/>
                  <a:pt x="2234099" y="2644775"/>
                  <a:pt x="2970699" y="2971800"/>
                </a:cubicBezTo>
                <a:cubicBezTo>
                  <a:pt x="3707299" y="3298825"/>
                  <a:pt x="4205774" y="3325812"/>
                  <a:pt x="4704249" y="3352800"/>
                </a:cubicBezTo>
              </a:path>
            </a:pathLst>
          </a:custGeom>
          <a:noFill/>
          <a:ln w="28575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олилиния: фигура 56">
            <a:extLst>
              <a:ext uri="{FF2B5EF4-FFF2-40B4-BE49-F238E27FC236}">
                <a16:creationId xmlns:a16="http://schemas.microsoft.com/office/drawing/2014/main" xmlns="" id="{178124ED-DD75-1A36-DC1A-371D33F8C61C}"/>
              </a:ext>
            </a:extLst>
          </p:cNvPr>
          <p:cNvSpPr/>
          <p:nvPr/>
        </p:nvSpPr>
        <p:spPr>
          <a:xfrm>
            <a:off x="-1028700" y="5105400"/>
            <a:ext cx="12306300" cy="2114550"/>
          </a:xfrm>
          <a:custGeom>
            <a:avLst/>
            <a:gdLst>
              <a:gd name="connsiteX0" fmla="*/ 0 w 12306300"/>
              <a:gd name="connsiteY0" fmla="*/ 0 h 2114550"/>
              <a:gd name="connsiteX1" fmla="*/ 2057400 w 12306300"/>
              <a:gd name="connsiteY1" fmla="*/ 1257300 h 2114550"/>
              <a:gd name="connsiteX2" fmla="*/ 7924800 w 12306300"/>
              <a:gd name="connsiteY2" fmla="*/ 1276350 h 2114550"/>
              <a:gd name="connsiteX3" fmla="*/ 12306300 w 12306300"/>
              <a:gd name="connsiteY3" fmla="*/ 2114550 h 211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06300" h="2114550">
                <a:moveTo>
                  <a:pt x="0" y="0"/>
                </a:moveTo>
                <a:cubicBezTo>
                  <a:pt x="368300" y="522287"/>
                  <a:pt x="736600" y="1044575"/>
                  <a:pt x="2057400" y="1257300"/>
                </a:cubicBezTo>
                <a:cubicBezTo>
                  <a:pt x="3378200" y="1470025"/>
                  <a:pt x="6216650" y="1133475"/>
                  <a:pt x="7924800" y="1276350"/>
                </a:cubicBezTo>
                <a:cubicBezTo>
                  <a:pt x="9632950" y="1419225"/>
                  <a:pt x="10969625" y="1766887"/>
                  <a:pt x="12306300" y="2114550"/>
                </a:cubicBezTo>
              </a:path>
            </a:pathLst>
          </a:custGeom>
          <a:noFill/>
          <a:ln w="28575">
            <a:solidFill>
              <a:srgbClr val="146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олилиния: фигура 57">
            <a:extLst>
              <a:ext uri="{FF2B5EF4-FFF2-40B4-BE49-F238E27FC236}">
                <a16:creationId xmlns:a16="http://schemas.microsoft.com/office/drawing/2014/main" xmlns="" id="{DAA22645-8C18-A7BA-48B2-5EDE03F8E2B6}"/>
              </a:ext>
            </a:extLst>
          </p:cNvPr>
          <p:cNvSpPr/>
          <p:nvPr/>
        </p:nvSpPr>
        <p:spPr>
          <a:xfrm>
            <a:off x="-723900" y="4038600"/>
            <a:ext cx="13544550" cy="2805903"/>
          </a:xfrm>
          <a:custGeom>
            <a:avLst/>
            <a:gdLst>
              <a:gd name="connsiteX0" fmla="*/ 0 w 13544550"/>
              <a:gd name="connsiteY0" fmla="*/ 0 h 2805903"/>
              <a:gd name="connsiteX1" fmla="*/ 1219200 w 13544550"/>
              <a:gd name="connsiteY1" fmla="*/ 1809750 h 2805903"/>
              <a:gd name="connsiteX2" fmla="*/ 3867150 w 13544550"/>
              <a:gd name="connsiteY2" fmla="*/ 2781300 h 2805903"/>
              <a:gd name="connsiteX3" fmla="*/ 9791700 w 13544550"/>
              <a:gd name="connsiteY3" fmla="*/ 2533650 h 2805903"/>
              <a:gd name="connsiteX4" fmla="*/ 13544550 w 13544550"/>
              <a:gd name="connsiteY4" fmla="*/ 2743200 h 28059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544550" h="2805903">
                <a:moveTo>
                  <a:pt x="0" y="0"/>
                </a:moveTo>
                <a:cubicBezTo>
                  <a:pt x="287337" y="673100"/>
                  <a:pt x="574675" y="1346200"/>
                  <a:pt x="1219200" y="1809750"/>
                </a:cubicBezTo>
                <a:cubicBezTo>
                  <a:pt x="1863725" y="2273300"/>
                  <a:pt x="2438400" y="2660650"/>
                  <a:pt x="3867150" y="2781300"/>
                </a:cubicBezTo>
                <a:cubicBezTo>
                  <a:pt x="5295900" y="2901950"/>
                  <a:pt x="8178800" y="2540000"/>
                  <a:pt x="9791700" y="2533650"/>
                </a:cubicBezTo>
                <a:cubicBezTo>
                  <a:pt x="11404600" y="2527300"/>
                  <a:pt x="12474575" y="2635250"/>
                  <a:pt x="13544550" y="2743200"/>
                </a:cubicBezTo>
              </a:path>
            </a:pathLst>
          </a:custGeom>
          <a:noFill/>
          <a:ln w="28575">
            <a:solidFill>
              <a:srgbClr val="1460C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олилиния: фигура 58">
            <a:extLst>
              <a:ext uri="{FF2B5EF4-FFF2-40B4-BE49-F238E27FC236}">
                <a16:creationId xmlns:a16="http://schemas.microsoft.com/office/drawing/2014/main" xmlns="" id="{4E7CB2C5-55BA-B5E7-9926-4FB9A75C97BF}"/>
              </a:ext>
            </a:extLst>
          </p:cNvPr>
          <p:cNvSpPr/>
          <p:nvPr/>
        </p:nvSpPr>
        <p:spPr>
          <a:xfrm>
            <a:off x="10185050" y="0"/>
            <a:ext cx="2006950" cy="761363"/>
          </a:xfrm>
          <a:custGeom>
            <a:avLst/>
            <a:gdLst>
              <a:gd name="connsiteX0" fmla="*/ 0 w 2006950"/>
              <a:gd name="connsiteY0" fmla="*/ 0 h 761363"/>
              <a:gd name="connsiteX1" fmla="*/ 2006950 w 2006950"/>
              <a:gd name="connsiteY1" fmla="*/ 0 h 761363"/>
              <a:gd name="connsiteX2" fmla="*/ 2006950 w 2006950"/>
              <a:gd name="connsiteY2" fmla="*/ 761363 h 761363"/>
              <a:gd name="connsiteX3" fmla="*/ 1939903 w 2006950"/>
              <a:gd name="connsiteY3" fmla="*/ 707046 h 761363"/>
              <a:gd name="connsiteX4" fmla="*/ 1816450 w 2006950"/>
              <a:gd name="connsiteY4" fmla="*/ 628651 h 761363"/>
              <a:gd name="connsiteX5" fmla="*/ 540100 w 2006950"/>
              <a:gd name="connsiteY5" fmla="*/ 171451 h 761363"/>
              <a:gd name="connsiteX6" fmla="*/ 195414 w 2006950"/>
              <a:gd name="connsiteY6" fmla="*/ 60351 h 761363"/>
              <a:gd name="connsiteX7" fmla="*/ 0 w 2006950"/>
              <a:gd name="connsiteY7" fmla="*/ 0 h 76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06950" h="761363">
                <a:moveTo>
                  <a:pt x="0" y="0"/>
                </a:moveTo>
                <a:lnTo>
                  <a:pt x="2006950" y="0"/>
                </a:lnTo>
                <a:lnTo>
                  <a:pt x="2006950" y="761363"/>
                </a:lnTo>
                <a:lnTo>
                  <a:pt x="1939903" y="707046"/>
                </a:lnTo>
                <a:cubicBezTo>
                  <a:pt x="1900736" y="678508"/>
                  <a:pt x="1859709" y="652067"/>
                  <a:pt x="1816450" y="628651"/>
                </a:cubicBezTo>
                <a:cubicBezTo>
                  <a:pt x="1470375" y="441326"/>
                  <a:pt x="990950" y="320676"/>
                  <a:pt x="540100" y="171451"/>
                </a:cubicBezTo>
                <a:cubicBezTo>
                  <a:pt x="427388" y="134145"/>
                  <a:pt x="312294" y="97136"/>
                  <a:pt x="195414" y="60351"/>
                </a:cubicBezTo>
                <a:lnTo>
                  <a:pt x="0" y="0"/>
                </a:lnTo>
                <a:close/>
              </a:path>
            </a:pathLst>
          </a:custGeom>
          <a:solidFill>
            <a:srgbClr val="FFD8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: скругленные углы 118">
            <a:extLst>
              <a:ext uri="{FF2B5EF4-FFF2-40B4-BE49-F238E27FC236}">
                <a16:creationId xmlns:a16="http://schemas.microsoft.com/office/drawing/2014/main" xmlns="" id="{6C4C84B0-27EE-2CF1-ACED-5BDDA88628B4}"/>
              </a:ext>
            </a:extLst>
          </p:cNvPr>
          <p:cNvSpPr/>
          <p:nvPr/>
        </p:nvSpPr>
        <p:spPr>
          <a:xfrm flipH="1" flipV="1">
            <a:off x="4069975" y="2152629"/>
            <a:ext cx="1605058" cy="1774389"/>
          </a:xfrm>
          <a:custGeom>
            <a:avLst/>
            <a:gdLst>
              <a:gd name="connsiteX0" fmla="*/ 0 w 5482910"/>
              <a:gd name="connsiteY0" fmla="*/ 319434 h 5707880"/>
              <a:gd name="connsiteX1" fmla="*/ 319434 w 5482910"/>
              <a:gd name="connsiteY1" fmla="*/ 0 h 5707880"/>
              <a:gd name="connsiteX2" fmla="*/ 5163476 w 5482910"/>
              <a:gd name="connsiteY2" fmla="*/ 0 h 5707880"/>
              <a:gd name="connsiteX3" fmla="*/ 5482910 w 5482910"/>
              <a:gd name="connsiteY3" fmla="*/ 319434 h 5707880"/>
              <a:gd name="connsiteX4" fmla="*/ 5482910 w 5482910"/>
              <a:gd name="connsiteY4" fmla="*/ 5388446 h 5707880"/>
              <a:gd name="connsiteX5" fmla="*/ 5163476 w 5482910"/>
              <a:gd name="connsiteY5" fmla="*/ 5707880 h 5707880"/>
              <a:gd name="connsiteX6" fmla="*/ 319434 w 5482910"/>
              <a:gd name="connsiteY6" fmla="*/ 5707880 h 5707880"/>
              <a:gd name="connsiteX7" fmla="*/ 0 w 5482910"/>
              <a:gd name="connsiteY7" fmla="*/ 5388446 h 5707880"/>
              <a:gd name="connsiteX8" fmla="*/ 0 w 5482910"/>
              <a:gd name="connsiteY8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8" fmla="*/ 410874 w 5482910"/>
              <a:gd name="connsiteY8" fmla="*/ 91440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7" fmla="*/ 0 w 5482910"/>
              <a:gd name="connsiteY7" fmla="*/ 319434 h 5707880"/>
              <a:gd name="connsiteX0" fmla="*/ 319434 w 5482910"/>
              <a:gd name="connsiteY0" fmla="*/ 0 h 5707880"/>
              <a:gd name="connsiteX1" fmla="*/ 5163476 w 5482910"/>
              <a:gd name="connsiteY1" fmla="*/ 0 h 5707880"/>
              <a:gd name="connsiteX2" fmla="*/ 5482910 w 5482910"/>
              <a:gd name="connsiteY2" fmla="*/ 319434 h 5707880"/>
              <a:gd name="connsiteX3" fmla="*/ 5482910 w 5482910"/>
              <a:gd name="connsiteY3" fmla="*/ 5388446 h 5707880"/>
              <a:gd name="connsiteX4" fmla="*/ 5163476 w 5482910"/>
              <a:gd name="connsiteY4" fmla="*/ 5707880 h 5707880"/>
              <a:gd name="connsiteX5" fmla="*/ 319434 w 5482910"/>
              <a:gd name="connsiteY5" fmla="*/ 5707880 h 5707880"/>
              <a:gd name="connsiteX6" fmla="*/ 0 w 5482910"/>
              <a:gd name="connsiteY6" fmla="*/ 5388446 h 5707880"/>
              <a:gd name="connsiteX0" fmla="*/ 0 w 5163476"/>
              <a:gd name="connsiteY0" fmla="*/ 0 h 5707880"/>
              <a:gd name="connsiteX1" fmla="*/ 4844042 w 5163476"/>
              <a:gd name="connsiteY1" fmla="*/ 0 h 5707880"/>
              <a:gd name="connsiteX2" fmla="*/ 5163476 w 5163476"/>
              <a:gd name="connsiteY2" fmla="*/ 319434 h 5707880"/>
              <a:gd name="connsiteX3" fmla="*/ 5163476 w 5163476"/>
              <a:gd name="connsiteY3" fmla="*/ 5388446 h 5707880"/>
              <a:gd name="connsiteX4" fmla="*/ 4844042 w 5163476"/>
              <a:gd name="connsiteY4" fmla="*/ 5707880 h 5707880"/>
              <a:gd name="connsiteX5" fmla="*/ 0 w 5163476"/>
              <a:gd name="connsiteY5" fmla="*/ 5707880 h 5707880"/>
              <a:gd name="connsiteX0" fmla="*/ 4844042 w 5163476"/>
              <a:gd name="connsiteY0" fmla="*/ 0 h 5707880"/>
              <a:gd name="connsiteX1" fmla="*/ 5163476 w 5163476"/>
              <a:gd name="connsiteY1" fmla="*/ 319434 h 5707880"/>
              <a:gd name="connsiteX2" fmla="*/ 5163476 w 5163476"/>
              <a:gd name="connsiteY2" fmla="*/ 5388446 h 5707880"/>
              <a:gd name="connsiteX3" fmla="*/ 4844042 w 5163476"/>
              <a:gd name="connsiteY3" fmla="*/ 5707880 h 5707880"/>
              <a:gd name="connsiteX4" fmla="*/ 0 w 5163476"/>
              <a:gd name="connsiteY4" fmla="*/ 5707880 h 5707880"/>
              <a:gd name="connsiteX0" fmla="*/ 5163476 w 5163476"/>
              <a:gd name="connsiteY0" fmla="*/ 0 h 5388446"/>
              <a:gd name="connsiteX1" fmla="*/ 5163476 w 5163476"/>
              <a:gd name="connsiteY1" fmla="*/ 5069012 h 5388446"/>
              <a:gd name="connsiteX2" fmla="*/ 4844042 w 5163476"/>
              <a:gd name="connsiteY2" fmla="*/ 5388446 h 5388446"/>
              <a:gd name="connsiteX3" fmla="*/ 0 w 5163476"/>
              <a:gd name="connsiteY3" fmla="*/ 5388446 h 5388446"/>
              <a:gd name="connsiteX0" fmla="*/ 5177991 w 5177991"/>
              <a:gd name="connsiteY0" fmla="*/ 0 h 1774389"/>
              <a:gd name="connsiteX1" fmla="*/ 5163476 w 5177991"/>
              <a:gd name="connsiteY1" fmla="*/ 1454955 h 1774389"/>
              <a:gd name="connsiteX2" fmla="*/ 4844042 w 5177991"/>
              <a:gd name="connsiteY2" fmla="*/ 1774389 h 1774389"/>
              <a:gd name="connsiteX3" fmla="*/ 0 w 5177991"/>
              <a:gd name="connsiteY3" fmla="*/ 1774389 h 1774389"/>
              <a:gd name="connsiteX0" fmla="*/ 1605058 w 1605058"/>
              <a:gd name="connsiteY0" fmla="*/ 0 h 1774389"/>
              <a:gd name="connsiteX1" fmla="*/ 1590543 w 1605058"/>
              <a:gd name="connsiteY1" fmla="*/ 1454955 h 1774389"/>
              <a:gd name="connsiteX2" fmla="*/ 1271109 w 1605058"/>
              <a:gd name="connsiteY2" fmla="*/ 1774389 h 1774389"/>
              <a:gd name="connsiteX3" fmla="*/ 0 w 1605058"/>
              <a:gd name="connsiteY3" fmla="*/ 1774389 h 177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5058" h="1774389">
                <a:moveTo>
                  <a:pt x="1605058" y="0"/>
                </a:moveTo>
                <a:lnTo>
                  <a:pt x="1590543" y="1454955"/>
                </a:lnTo>
                <a:cubicBezTo>
                  <a:pt x="1590543" y="1631374"/>
                  <a:pt x="1447528" y="1774389"/>
                  <a:pt x="1271109" y="1774389"/>
                </a:cubicBezTo>
                <a:lnTo>
                  <a:pt x="0" y="1774389"/>
                </a:lnTo>
              </a:path>
            </a:pathLst>
          </a:custGeom>
          <a:noFill/>
          <a:ln w="28575">
            <a:solidFill>
              <a:srgbClr val="FFC844"/>
            </a:solidFill>
          </a:ln>
          <a:effectLst>
            <a:outerShdw blurRad="431800" dist="736600" dir="5400000" sx="84000" sy="84000" algn="t" rotWithShape="0">
              <a:srgbClr val="1460C6">
                <a:alpha val="5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xmlns="" id="{A8DDCECC-A726-0880-194C-314FF832AE8D}"/>
              </a:ext>
            </a:extLst>
          </p:cNvPr>
          <p:cNvSpPr/>
          <p:nvPr/>
        </p:nvSpPr>
        <p:spPr>
          <a:xfrm rot="7560883" flipV="1">
            <a:off x="1038294" y="6553690"/>
            <a:ext cx="201085" cy="201085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xmlns="" id="{AED4ED3B-DCF1-9770-0EA5-610F99FF29E7}"/>
              </a:ext>
            </a:extLst>
          </p:cNvPr>
          <p:cNvSpPr/>
          <p:nvPr/>
        </p:nvSpPr>
        <p:spPr>
          <a:xfrm rot="7560883" flipV="1">
            <a:off x="8527118" y="1955429"/>
            <a:ext cx="141012" cy="141012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Овал 15">
            <a:extLst>
              <a:ext uri="{FF2B5EF4-FFF2-40B4-BE49-F238E27FC236}">
                <a16:creationId xmlns:a16="http://schemas.microsoft.com/office/drawing/2014/main" xmlns="" id="{D9C9353C-D33B-B130-129C-8CC2BE9AB7AE}"/>
              </a:ext>
            </a:extLst>
          </p:cNvPr>
          <p:cNvSpPr/>
          <p:nvPr/>
        </p:nvSpPr>
        <p:spPr>
          <a:xfrm rot="7560883" flipV="1">
            <a:off x="11745568" y="801265"/>
            <a:ext cx="201085" cy="201085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xmlns="" id="{6759E64D-B2F2-946C-37CB-B274C387B2F7}"/>
              </a:ext>
            </a:extLst>
          </p:cNvPr>
          <p:cNvSpPr/>
          <p:nvPr/>
        </p:nvSpPr>
        <p:spPr>
          <a:xfrm rot="7560883" flipV="1">
            <a:off x="11118019" y="93835"/>
            <a:ext cx="141012" cy="14101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xmlns="" id="{FA9E1EAC-C916-B071-C38A-30AC801408EF}"/>
              </a:ext>
            </a:extLst>
          </p:cNvPr>
          <p:cNvSpPr/>
          <p:nvPr/>
        </p:nvSpPr>
        <p:spPr>
          <a:xfrm flipV="1">
            <a:off x="5124450" y="6419163"/>
            <a:ext cx="94625" cy="94625"/>
          </a:xfrm>
          <a:prstGeom prst="ellipse">
            <a:avLst/>
          </a:prstGeom>
          <a:solidFill>
            <a:srgbClr val="FFC844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xmlns="" id="{13B13844-5292-EA2C-6D03-0F8E33A8A028}"/>
              </a:ext>
            </a:extLst>
          </p:cNvPr>
          <p:cNvSpPr/>
          <p:nvPr/>
        </p:nvSpPr>
        <p:spPr>
          <a:xfrm rot="7560883" flipV="1">
            <a:off x="10527921" y="5779998"/>
            <a:ext cx="141012" cy="141012"/>
          </a:xfrm>
          <a:prstGeom prst="ellipse">
            <a:avLst/>
          </a:prstGeom>
          <a:solidFill>
            <a:srgbClr val="FFC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xmlns="" id="{81A9FB22-AEF2-580D-42B1-B7DCD276F638}"/>
              </a:ext>
            </a:extLst>
          </p:cNvPr>
          <p:cNvSpPr/>
          <p:nvPr/>
        </p:nvSpPr>
        <p:spPr>
          <a:xfrm rot="7560883" flipV="1">
            <a:off x="2865195" y="168515"/>
            <a:ext cx="213597" cy="213597"/>
          </a:xfrm>
          <a:prstGeom prst="ellipse">
            <a:avLst/>
          </a:prstGeom>
          <a:noFill/>
          <a:ln w="25400">
            <a:solidFill>
              <a:srgbClr val="1A73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xmlns="" id="{FFAC136E-750B-8A56-AC47-49D1031B7DD1}"/>
              </a:ext>
            </a:extLst>
          </p:cNvPr>
          <p:cNvSpPr/>
          <p:nvPr/>
        </p:nvSpPr>
        <p:spPr>
          <a:xfrm rot="7560883" flipV="1">
            <a:off x="11699775" y="5840657"/>
            <a:ext cx="213597" cy="213597"/>
          </a:xfrm>
          <a:prstGeom prst="ellipse">
            <a:avLst/>
          </a:prstGeom>
          <a:noFill/>
          <a:ln w="25400">
            <a:solidFill>
              <a:srgbClr val="FFC8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xmlns="" id="{8DDA1676-FC66-5F34-DC9C-777E48B6A581}"/>
              </a:ext>
            </a:extLst>
          </p:cNvPr>
          <p:cNvSpPr txBox="1">
            <a:spLocks/>
          </p:cNvSpPr>
          <p:nvPr/>
        </p:nvSpPr>
        <p:spPr>
          <a:xfrm>
            <a:off x="4270613" y="3063553"/>
            <a:ext cx="3599619" cy="2526499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rgbClr val="1258B6"/>
                </a:solidFill>
                <a:latin typeface="Montserrat" panose="000005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 err="1">
                <a:solidFill>
                  <a:srgbClr val="FCF9FF"/>
                </a:solidFill>
              </a:rPr>
              <a:t>React</a:t>
            </a:r>
            <a:r>
              <a:rPr lang="ru-RU" dirty="0">
                <a:solidFill>
                  <a:srgbClr val="FCF9FF"/>
                </a:solidFill>
              </a:rPr>
              <a:t> </a:t>
            </a:r>
            <a:r>
              <a:rPr lang="ru-RU" dirty="0" err="1">
                <a:solidFill>
                  <a:srgbClr val="FCF9FF"/>
                </a:solidFill>
              </a:rPr>
              <a:t>Native</a:t>
            </a:r>
            <a:r>
              <a:rPr lang="ru-RU" dirty="0">
                <a:solidFill>
                  <a:srgbClr val="FCF9FF"/>
                </a:solidFill>
              </a:rPr>
              <a:t> изящно обрабатывает разные платформы. Подавляющее большинство API во фреймворке — кроссплатформенные, так что достаточно просто написать компонент </a:t>
            </a:r>
            <a:r>
              <a:rPr lang="ru-RU" dirty="0" err="1">
                <a:solidFill>
                  <a:srgbClr val="FCF9FF"/>
                </a:solidFill>
              </a:rPr>
              <a:t>React</a:t>
            </a:r>
            <a:r>
              <a:rPr lang="ru-RU" dirty="0">
                <a:solidFill>
                  <a:srgbClr val="FCF9FF"/>
                </a:solidFill>
              </a:rPr>
              <a:t> </a:t>
            </a:r>
            <a:r>
              <a:rPr lang="ru-RU" dirty="0" err="1">
                <a:solidFill>
                  <a:srgbClr val="FCF9FF"/>
                </a:solidFill>
              </a:rPr>
              <a:t>Native</a:t>
            </a:r>
            <a:r>
              <a:rPr lang="ru-RU" dirty="0">
                <a:solidFill>
                  <a:srgbClr val="FCF9FF"/>
                </a:solidFill>
              </a:rPr>
              <a:t>, и он будет без проблем работать в </a:t>
            </a:r>
            <a:r>
              <a:rPr lang="ru-RU" dirty="0" err="1">
                <a:solidFill>
                  <a:srgbClr val="FCF9FF"/>
                </a:solidFill>
              </a:rPr>
              <a:t>iOS</a:t>
            </a:r>
            <a:r>
              <a:rPr lang="ru-RU" dirty="0">
                <a:solidFill>
                  <a:srgbClr val="FCF9FF"/>
                </a:solidFill>
              </a:rPr>
              <a:t> и </a:t>
            </a:r>
            <a:r>
              <a:rPr lang="ru-RU" dirty="0" err="1">
                <a:solidFill>
                  <a:srgbClr val="FCF9FF"/>
                </a:solidFill>
              </a:rPr>
              <a:t>Android</a:t>
            </a:r>
            <a:r>
              <a:rPr lang="ru-RU" dirty="0">
                <a:solidFill>
                  <a:srgbClr val="FCF9FF"/>
                </a:solidFill>
              </a:rPr>
              <a:t>.</a:t>
            </a:r>
          </a:p>
          <a:p>
            <a:r>
              <a:rPr lang="ru-RU" b="1" dirty="0">
                <a:solidFill>
                  <a:srgbClr val="FCF9FF"/>
                </a:solidFill>
              </a:rPr>
              <a:t>В Facebook заявляют, что в их приложении Ad Manager 87% кода </a:t>
            </a:r>
            <a:r>
              <a:rPr lang="ru-RU" b="1" dirty="0" err="1">
                <a:solidFill>
                  <a:srgbClr val="FCF9FF"/>
                </a:solidFill>
              </a:rPr>
              <a:t>переиспользуется</a:t>
            </a:r>
            <a:r>
              <a:rPr lang="ru-RU" b="1" dirty="0">
                <a:solidFill>
                  <a:srgbClr val="FCF9FF"/>
                </a:solidFill>
              </a:rPr>
              <a:t> на обеих платформах.</a:t>
            </a:r>
            <a:endParaRPr lang="en" b="1" dirty="0">
              <a:solidFill>
                <a:srgbClr val="FCF9FF"/>
              </a:solidFill>
            </a:endParaRPr>
          </a:p>
        </p:txBody>
      </p:sp>
      <p:sp>
        <p:nvSpPr>
          <p:cNvPr id="31" name="Name 3">
            <a:extLst>
              <a:ext uri="{FF2B5EF4-FFF2-40B4-BE49-F238E27FC236}">
                <a16:creationId xmlns:a16="http://schemas.microsoft.com/office/drawing/2014/main" xmlns="" id="{65DBA4C7-AFE9-C139-FC30-00B67C6D0208}"/>
              </a:ext>
            </a:extLst>
          </p:cNvPr>
          <p:cNvSpPr txBox="1">
            <a:spLocks/>
          </p:cNvSpPr>
          <p:nvPr/>
        </p:nvSpPr>
        <p:spPr>
          <a:xfrm>
            <a:off x="4344643" y="2377261"/>
            <a:ext cx="3510964" cy="421780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2300" dirty="0">
                <a:solidFill>
                  <a:srgbClr val="0070C0"/>
                </a:solidFill>
                <a:latin typeface="Montserrat Medium" panose="000006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sz="2000" u="sng" dirty="0">
                <a:solidFill>
                  <a:srgbClr val="FCF9FF"/>
                </a:solidFill>
              </a:rPr>
              <a:t>Обработка нескольких платформ</a:t>
            </a:r>
            <a:endParaRPr lang="en" sz="2000" u="sng" dirty="0">
              <a:solidFill>
                <a:srgbClr val="FCF9FF"/>
              </a:solidFill>
            </a:endParaRPr>
          </a:p>
        </p:txBody>
      </p:sp>
      <p:sp>
        <p:nvSpPr>
          <p:cNvPr id="32" name="Text 2">
            <a:extLst>
              <a:ext uri="{FF2B5EF4-FFF2-40B4-BE49-F238E27FC236}">
                <a16:creationId xmlns:a16="http://schemas.microsoft.com/office/drawing/2014/main" xmlns="" id="{3A88E6E8-CE7D-302D-09EF-445B5852E10B}"/>
              </a:ext>
            </a:extLst>
          </p:cNvPr>
          <p:cNvSpPr txBox="1">
            <a:spLocks/>
          </p:cNvSpPr>
          <p:nvPr/>
        </p:nvSpPr>
        <p:spPr>
          <a:xfrm>
            <a:off x="8370510" y="2338200"/>
            <a:ext cx="3019463" cy="2782577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rgbClr val="1258B6"/>
                </a:solidFill>
                <a:latin typeface="Montserrat" panose="000005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Если вам нужно писать зависящий от платформы код — в связи с разными правилами взаимодействия в </a:t>
            </a:r>
            <a:r>
              <a:rPr lang="ru-RU" dirty="0" err="1"/>
              <a:t>iOS</a:t>
            </a:r>
            <a:r>
              <a:rPr lang="ru-RU" dirty="0"/>
              <a:t> и </a:t>
            </a:r>
            <a:r>
              <a:rPr lang="ru-RU" dirty="0" err="1"/>
              <a:t>Android</a:t>
            </a:r>
            <a:r>
              <a:rPr lang="ru-RU" dirty="0"/>
              <a:t>, либо из-за преимуществ </a:t>
            </a:r>
            <a:r>
              <a:rPr lang="ru-RU" dirty="0" err="1"/>
              <a:t>платформозависимого</a:t>
            </a:r>
            <a:r>
              <a:rPr lang="ru-RU" dirty="0"/>
              <a:t> API — то с этим не будет трудностей. </a:t>
            </a:r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позволяет назначать </a:t>
            </a:r>
            <a:r>
              <a:rPr lang="ru-RU" dirty="0" err="1"/>
              <a:t>платформозависимые</a:t>
            </a:r>
            <a:r>
              <a:rPr lang="ru-RU" dirty="0"/>
              <a:t> версии каждого компонента, которые вы можете потом интегрировать в своё приложение.</a:t>
            </a:r>
            <a:endParaRPr lang="en" dirty="0"/>
          </a:p>
        </p:txBody>
      </p:sp>
      <p:sp>
        <p:nvSpPr>
          <p:cNvPr id="34" name="Text">
            <a:extLst>
              <a:ext uri="{FF2B5EF4-FFF2-40B4-BE49-F238E27FC236}">
                <a16:creationId xmlns:a16="http://schemas.microsoft.com/office/drawing/2014/main" xmlns="" id="{38724257-8270-CF7A-57CF-A030589867BF}"/>
              </a:ext>
            </a:extLst>
          </p:cNvPr>
          <p:cNvSpPr txBox="1">
            <a:spLocks/>
          </p:cNvSpPr>
          <p:nvPr/>
        </p:nvSpPr>
        <p:spPr>
          <a:xfrm>
            <a:off x="997614" y="3301936"/>
            <a:ext cx="2855934" cy="2772936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sz="1500" dirty="0">
                <a:solidFill>
                  <a:srgbClr val="1258B6"/>
                </a:solidFill>
                <a:latin typeface="Montserrat" panose="00000500000000000000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 err="1"/>
              <a:t>React</a:t>
            </a:r>
            <a:r>
              <a:rPr lang="ru-RU" dirty="0"/>
              <a:t> </a:t>
            </a:r>
            <a:r>
              <a:rPr lang="ru-RU" dirty="0" err="1"/>
              <a:t>Native</a:t>
            </a:r>
            <a:r>
              <a:rPr lang="ru-RU" dirty="0"/>
              <a:t> предоставляет «умную» систему сообщений об ошибках и стандартные инструменты отладки JavaScript, что сильно облегчает процесс мобильной разработки.</a:t>
            </a:r>
            <a:endParaRPr lang="en" dirty="0"/>
          </a:p>
        </p:txBody>
      </p:sp>
      <p:sp>
        <p:nvSpPr>
          <p:cNvPr id="36" name="Subtitle">
            <a:extLst>
              <a:ext uri="{FF2B5EF4-FFF2-40B4-BE49-F238E27FC236}">
                <a16:creationId xmlns:a16="http://schemas.microsoft.com/office/drawing/2014/main" xmlns="" id="{1A4AFBB4-B0F9-C0D2-19D2-F7A562FF1C38}"/>
              </a:ext>
            </a:extLst>
          </p:cNvPr>
          <p:cNvSpPr txBox="1">
            <a:spLocks/>
          </p:cNvSpPr>
          <p:nvPr/>
        </p:nvSpPr>
        <p:spPr>
          <a:xfrm>
            <a:off x="181931" y="967105"/>
            <a:ext cx="11825231" cy="359746"/>
          </a:xfrm>
          <a:prstGeom prst="rect">
            <a:avLst/>
          </a:prstGeom>
        </p:spPr>
        <p:txBody>
          <a:bodyPr/>
          <a:lstStyle>
            <a:lvl1pPr indent="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ru-RU" dirty="0">
                <a:solidFill>
                  <a:srgbClr val="002060"/>
                </a:solidFill>
                <a:latin typeface="Montserrat" panose="00000500000000000000" pitchFamily="2" charset="-52"/>
                <a:ea typeface="Cooper Hewitt" pitchFamily="50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Поскольку ваше приложение по большей части состоит из JavaScript, вы можете пользоваться многочисленными достоинствами веб-разработки. Например, чтобы увидеть внесённые в код изменения, можно мгновенно «обновить» приложение вместо длительного ожидания завершения традиционного </a:t>
            </a:r>
            <a:r>
              <a:rPr lang="ru-RU" dirty="0" err="1"/>
              <a:t>ребилда</a:t>
            </a:r>
            <a:r>
              <a:rPr lang="ru-RU" dirty="0"/>
              <a:t>. Похоже на дар свыше.</a:t>
            </a:r>
            <a:endParaRPr lang="en" dirty="0"/>
          </a:p>
        </p:txBody>
      </p:sp>
      <p:sp>
        <p:nvSpPr>
          <p:cNvPr id="37" name="Title">
            <a:extLst>
              <a:ext uri="{FF2B5EF4-FFF2-40B4-BE49-F238E27FC236}">
                <a16:creationId xmlns:a16="http://schemas.microsoft.com/office/drawing/2014/main" xmlns="" id="{21025364-D771-D100-82D0-C0737B809235}"/>
              </a:ext>
            </a:extLst>
          </p:cNvPr>
          <p:cNvSpPr txBox="1">
            <a:spLocks/>
          </p:cNvSpPr>
          <p:nvPr/>
        </p:nvSpPr>
        <p:spPr>
          <a:xfrm>
            <a:off x="819150" y="354857"/>
            <a:ext cx="9869047" cy="590916"/>
          </a:xfrm>
          <a:prstGeom prst="rect">
            <a:avLst/>
          </a:prstGeom>
        </p:spPr>
        <p:txBody>
          <a:bodyPr/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4400" dirty="0" smtClean="0">
                <a:solidFill>
                  <a:srgbClr val="1A73E8"/>
                </a:solidFill>
                <a:latin typeface="Oswald SemiBold" pitchFamily="2" charset="-5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ru-RU" dirty="0"/>
              <a:t>Преимущества для веб-разработчика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2235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2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2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62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7" presetClass="emph" presetSubtype="0" repeatCount="indefinite" fill="remove" grpId="0" nodeType="withEffect">
                                  <p:stCondLst>
                                    <p:cond delay="2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0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1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2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ntr" presetSubtype="1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0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ntr" presetSubtype="1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7" presetClass="emph" presetSubtype="0" repeatCount="indefinite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7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8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ntr" presetSubtype="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ntr" presetSubtype="8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7" presetClass="emph" presetSubtype="0" repeatCount="indefinite" fill="remove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5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animClr clrSpc="rgb" dir="cw">
                                      <p:cBhvr>
                                        <p:cTn id="96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844"/>
                                      </p:to>
                                    </p:animClr>
                                    <p:set>
                                      <p:cBhvr>
                                        <p:cTn id="97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ntr" presetSubtype="2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7" presetClass="emph" presetSubtype="0" repeatCount="indefinite" fill="remove" grpId="0" nodeType="withEffect">
                                  <p:stCondLst>
                                    <p:cond delay="2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4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5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ntr" presetSubtype="9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7" presetClass="emph" presetSubtype="0" repeatCount="indefinite" fill="remove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5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5" grpId="1" animBg="1"/>
      <p:bldP spid="6" grpId="0" animBg="1"/>
      <p:bldP spid="7" grpId="0" animBg="1"/>
      <p:bldP spid="8" grpId="0" animBg="1"/>
      <p:bldP spid="8" grpId="1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1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Другая 7">
      <a:dk1>
        <a:srgbClr val="1561C7"/>
      </a:dk1>
      <a:lt1>
        <a:srgbClr val="FFFFFF"/>
      </a:lt1>
      <a:dk2>
        <a:srgbClr val="3181EA"/>
      </a:dk2>
      <a:lt2>
        <a:srgbClr val="FFC844"/>
      </a:lt2>
      <a:accent1>
        <a:srgbClr val="1561C7"/>
      </a:accent1>
      <a:accent2>
        <a:srgbClr val="FFFFFF"/>
      </a:accent2>
      <a:accent3>
        <a:srgbClr val="3181EA"/>
      </a:accent3>
      <a:accent4>
        <a:srgbClr val="ED7D31"/>
      </a:accent4>
      <a:accent5>
        <a:srgbClr val="1561C7"/>
      </a:accent5>
      <a:accent6>
        <a:srgbClr val="A7BCE3"/>
      </a:accent6>
      <a:hlink>
        <a:srgbClr val="002060"/>
      </a:hlink>
      <a:folHlink>
        <a:srgbClr val="FFFFFF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2985</TotalTime>
  <Words>1269</Words>
  <Application>Microsoft Office PowerPoint</Application>
  <PresentationFormat>Произвольный</PresentationFormat>
  <Paragraphs>90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8" baseType="lpstr">
      <vt:lpstr>Arial</vt:lpstr>
      <vt:lpstr>Montserrat</vt:lpstr>
      <vt:lpstr>Montserrat Medium</vt:lpstr>
      <vt:lpstr>Oswald SemiBold</vt:lpstr>
      <vt:lpstr>Calibri</vt:lpstr>
      <vt:lpstr>Cooper Hewitt</vt:lpstr>
      <vt:lpstr>Montserrat Bold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m4557</dc:creator>
  <cp:lastModifiedBy>ran</cp:lastModifiedBy>
  <cp:revision>499</cp:revision>
  <dcterms:created xsi:type="dcterms:W3CDTF">2020-10-21T09:29:58Z</dcterms:created>
  <dcterms:modified xsi:type="dcterms:W3CDTF">2023-03-13T07:40:01Z</dcterms:modified>
</cp:coreProperties>
</file>